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1" r:id="rId1"/>
  </p:sldMasterIdLst>
  <p:notesMasterIdLst>
    <p:notesMasterId r:id="rId4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7" r:id="rId20"/>
    <p:sldId id="278" r:id="rId21"/>
    <p:sldId id="279" r:id="rId22"/>
    <p:sldId id="280" r:id="rId23"/>
    <p:sldId id="281" r:id="rId24"/>
    <p:sldId id="282" r:id="rId25"/>
    <p:sldId id="290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89" r:id="rId34"/>
    <p:sldId id="292" r:id="rId35"/>
    <p:sldId id="293" r:id="rId36"/>
    <p:sldId id="296" r:id="rId37"/>
    <p:sldId id="297" r:id="rId38"/>
    <p:sldId id="298" r:id="rId39"/>
    <p:sldId id="294" r:id="rId40"/>
    <p:sldId id="304" r:id="rId41"/>
    <p:sldId id="305" r:id="rId42"/>
    <p:sldId id="306" r:id="rId43"/>
    <p:sldId id="295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5DE7EB2-07A4-467B-B5C5-1419AFED0911}">
          <p14:sldIdLst>
            <p14:sldId id="256"/>
            <p14:sldId id="257"/>
          </p14:sldIdLst>
        </p14:section>
        <p14:section name="Présentation" id="{5B26D717-9052-448A-8511-854FEB86A63E}">
          <p14:sldIdLst>
            <p14:sldId id="258"/>
            <p14:sldId id="260"/>
            <p14:sldId id="259"/>
            <p14:sldId id="261"/>
            <p14:sldId id="262"/>
            <p14:sldId id="263"/>
            <p14:sldId id="264"/>
            <p14:sldId id="265"/>
            <p14:sldId id="266"/>
            <p14:sldId id="268"/>
            <p14:sldId id="267"/>
            <p14:sldId id="269"/>
            <p14:sldId id="270"/>
            <p14:sldId id="271"/>
            <p14:sldId id="272"/>
            <p14:sldId id="273"/>
            <p14:sldId id="277"/>
          </p14:sldIdLst>
        </p14:section>
        <p14:section name="Conception" id="{65794A6B-739F-4A69-9AF4-17A039FC8261}">
          <p14:sldIdLst>
            <p14:sldId id="278"/>
            <p14:sldId id="279"/>
            <p14:sldId id="280"/>
            <p14:sldId id="281"/>
            <p14:sldId id="282"/>
            <p14:sldId id="290"/>
          </p14:sldIdLst>
        </p14:section>
        <p14:section name="Technologies" id="{2FB9235B-B2B1-459C-A2C9-4D0D69D01BE7}">
          <p14:sldIdLst>
            <p14:sldId id="283"/>
            <p14:sldId id="284"/>
            <p14:sldId id="285"/>
            <p14:sldId id="286"/>
            <p14:sldId id="287"/>
            <p14:sldId id="288"/>
            <p14:sldId id="291"/>
            <p14:sldId id="289"/>
          </p14:sldIdLst>
        </p14:section>
        <p14:section name="Apprentissages" id="{04D5A5A1-B233-415D-9D09-36CF300A7880}">
          <p14:sldIdLst>
            <p14:sldId id="292"/>
            <p14:sldId id="293"/>
            <p14:sldId id="296"/>
            <p14:sldId id="297"/>
            <p14:sldId id="298"/>
            <p14:sldId id="294"/>
            <p14:sldId id="304"/>
            <p14:sldId id="305"/>
            <p14:sldId id="306"/>
            <p14:sldId id="295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DACAD-53BD-4416-A542-AA620AC0718C}" v="602" dt="2023-05-14T15:53:03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, Alex" userId="1940d998-8b0b-4322-bcd2-6dd435ebbd7a" providerId="ADAL" clId="{0F7DACAD-53BD-4416-A542-AA620AC0718C}"/>
    <pc:docChg chg="undo custSel addSld delSld modSld sldOrd modSection">
      <pc:chgData name="Tan, Alex" userId="1940d998-8b0b-4322-bcd2-6dd435ebbd7a" providerId="ADAL" clId="{0F7DACAD-53BD-4416-A542-AA620AC0718C}" dt="2023-05-14T15:53:03.558" v="690" actId="20577"/>
      <pc:docMkLst>
        <pc:docMk/>
      </pc:docMkLst>
      <pc:sldChg chg="new del">
        <pc:chgData name="Tan, Alex" userId="1940d998-8b0b-4322-bcd2-6dd435ebbd7a" providerId="ADAL" clId="{0F7DACAD-53BD-4416-A542-AA620AC0718C}" dt="2023-05-14T15:02:53.209" v="4" actId="2696"/>
        <pc:sldMkLst>
          <pc:docMk/>
          <pc:sldMk cId="2037266464" sldId="303"/>
        </pc:sldMkLst>
      </pc:sldChg>
      <pc:sldChg chg="modSp add mod ord">
        <pc:chgData name="Tan, Alex" userId="1940d998-8b0b-4322-bcd2-6dd435ebbd7a" providerId="ADAL" clId="{0F7DACAD-53BD-4416-A542-AA620AC0718C}" dt="2023-05-14T15:26:32.530" v="291" actId="20577"/>
        <pc:sldMkLst>
          <pc:docMk/>
          <pc:sldMk cId="1238717087" sldId="304"/>
        </pc:sldMkLst>
        <pc:spChg chg="mod">
          <ac:chgData name="Tan, Alex" userId="1940d998-8b0b-4322-bcd2-6dd435ebbd7a" providerId="ADAL" clId="{0F7DACAD-53BD-4416-A542-AA620AC0718C}" dt="2023-05-14T15:06:17.121" v="29" actId="20577"/>
          <ac:spMkLst>
            <pc:docMk/>
            <pc:sldMk cId="1238717087" sldId="304"/>
            <ac:spMk id="2" creationId="{936E574C-6904-B3A5-649B-683237F821F5}"/>
          </ac:spMkLst>
        </pc:spChg>
        <pc:spChg chg="mod">
          <ac:chgData name="Tan, Alex" userId="1940d998-8b0b-4322-bcd2-6dd435ebbd7a" providerId="ADAL" clId="{0F7DACAD-53BD-4416-A542-AA620AC0718C}" dt="2023-05-14T15:26:32.530" v="291" actId="20577"/>
          <ac:spMkLst>
            <pc:docMk/>
            <pc:sldMk cId="1238717087" sldId="304"/>
            <ac:spMk id="3" creationId="{43F5BD35-1BCC-E76B-9459-A165468CD7A8}"/>
          </ac:spMkLst>
        </pc:spChg>
      </pc:sldChg>
      <pc:sldChg chg="modSp new mod">
        <pc:chgData name="Tan, Alex" userId="1940d998-8b0b-4322-bcd2-6dd435ebbd7a" providerId="ADAL" clId="{0F7DACAD-53BD-4416-A542-AA620AC0718C}" dt="2023-05-14T15:53:03.558" v="690" actId="20577"/>
        <pc:sldMkLst>
          <pc:docMk/>
          <pc:sldMk cId="2404405801" sldId="305"/>
        </pc:sldMkLst>
        <pc:spChg chg="mod">
          <ac:chgData name="Tan, Alex" userId="1940d998-8b0b-4322-bcd2-6dd435ebbd7a" providerId="ADAL" clId="{0F7DACAD-53BD-4416-A542-AA620AC0718C}" dt="2023-05-14T15:15:49.569" v="59" actId="20577"/>
          <ac:spMkLst>
            <pc:docMk/>
            <pc:sldMk cId="2404405801" sldId="305"/>
            <ac:spMk id="2" creationId="{BC132C37-7A6C-FE13-D568-26C804D50268}"/>
          </ac:spMkLst>
        </pc:spChg>
        <pc:spChg chg="mod">
          <ac:chgData name="Tan, Alex" userId="1940d998-8b0b-4322-bcd2-6dd435ebbd7a" providerId="ADAL" clId="{0F7DACAD-53BD-4416-A542-AA620AC0718C}" dt="2023-05-14T15:53:03.558" v="690" actId="20577"/>
          <ac:spMkLst>
            <pc:docMk/>
            <pc:sldMk cId="2404405801" sldId="305"/>
            <ac:spMk id="3" creationId="{2260E586-42BB-DD16-F7A3-25D798CD2266}"/>
          </ac:spMkLst>
        </pc:spChg>
      </pc:sldChg>
      <pc:sldChg chg="modSp new mod">
        <pc:chgData name="Tan, Alex" userId="1940d998-8b0b-4322-bcd2-6dd435ebbd7a" providerId="ADAL" clId="{0F7DACAD-53BD-4416-A542-AA620AC0718C}" dt="2023-05-14T15:34:51.488" v="468" actId="20577"/>
        <pc:sldMkLst>
          <pc:docMk/>
          <pc:sldMk cId="3916413227" sldId="306"/>
        </pc:sldMkLst>
        <pc:spChg chg="mod">
          <ac:chgData name="Tan, Alex" userId="1940d998-8b0b-4322-bcd2-6dd435ebbd7a" providerId="ADAL" clId="{0F7DACAD-53BD-4416-A542-AA620AC0718C}" dt="2023-05-14T15:17:31.214" v="88" actId="20577"/>
          <ac:spMkLst>
            <pc:docMk/>
            <pc:sldMk cId="3916413227" sldId="306"/>
            <ac:spMk id="2" creationId="{F724102E-95FC-65D3-A082-65A693394E87}"/>
          </ac:spMkLst>
        </pc:spChg>
        <pc:spChg chg="mod">
          <ac:chgData name="Tan, Alex" userId="1940d998-8b0b-4322-bcd2-6dd435ebbd7a" providerId="ADAL" clId="{0F7DACAD-53BD-4416-A542-AA620AC0718C}" dt="2023-05-14T15:34:51.488" v="468" actId="20577"/>
          <ac:spMkLst>
            <pc:docMk/>
            <pc:sldMk cId="3916413227" sldId="306"/>
            <ac:spMk id="3" creationId="{7C3D64E7-3035-18AD-2824-AFBB79A84E3F}"/>
          </ac:spMkLst>
        </pc:spChg>
      </pc:sldChg>
    </pc:docChg>
  </pc:docChgLst>
  <pc:docChgLst>
    <pc:chgData name="Gamache, Antoine" userId="40cf9add-3dd2-4517-9594-9de234472405" providerId="ADAL" clId="{0C8380C3-C57A-4A55-BB06-2B324C45C20D}"/>
    <pc:docChg chg="undo custSel addSld delSld modSld sldOrd addSection delSection modSection">
      <pc:chgData name="Gamache, Antoine" userId="40cf9add-3dd2-4517-9594-9de234472405" providerId="ADAL" clId="{0C8380C3-C57A-4A55-BB06-2B324C45C20D}" dt="2023-05-15T00:17:16.158" v="6868" actId="47"/>
      <pc:docMkLst>
        <pc:docMk/>
      </pc:docMkLst>
      <pc:sldChg chg="modSp new mod">
        <pc:chgData name="Gamache, Antoine" userId="40cf9add-3dd2-4517-9594-9de234472405" providerId="ADAL" clId="{0C8380C3-C57A-4A55-BB06-2B324C45C20D}" dt="2023-05-02T00:57:34.161" v="89"/>
        <pc:sldMkLst>
          <pc:docMk/>
          <pc:sldMk cId="772810916" sldId="256"/>
        </pc:sldMkLst>
        <pc:spChg chg="mod">
          <ac:chgData name="Gamache, Antoine" userId="40cf9add-3dd2-4517-9594-9de234472405" providerId="ADAL" clId="{0C8380C3-C57A-4A55-BB06-2B324C45C20D}" dt="2023-05-02T00:57:34.161" v="89"/>
          <ac:spMkLst>
            <pc:docMk/>
            <pc:sldMk cId="772810916" sldId="256"/>
            <ac:spMk id="2" creationId="{4407A77E-712F-F541-1A7A-B96F70C50BB0}"/>
          </ac:spMkLst>
        </pc:spChg>
        <pc:spChg chg="mod">
          <ac:chgData name="Gamache, Antoine" userId="40cf9add-3dd2-4517-9594-9de234472405" providerId="ADAL" clId="{0C8380C3-C57A-4A55-BB06-2B324C45C20D}" dt="2023-05-02T00:57:34.161" v="89"/>
          <ac:spMkLst>
            <pc:docMk/>
            <pc:sldMk cId="772810916" sldId="256"/>
            <ac:spMk id="3" creationId="{A39D4B89-B5C8-BA94-53CF-4E451F9B99AF}"/>
          </ac:spMkLst>
        </pc:spChg>
      </pc:sldChg>
      <pc:sldChg chg="modSp new mod">
        <pc:chgData name="Gamache, Antoine" userId="40cf9add-3dd2-4517-9594-9de234472405" providerId="ADAL" clId="{0C8380C3-C57A-4A55-BB06-2B324C45C20D}" dt="2023-05-04T18:34:27.119" v="5517" actId="20577"/>
        <pc:sldMkLst>
          <pc:docMk/>
          <pc:sldMk cId="2167038709" sldId="257"/>
        </pc:sldMkLst>
        <pc:spChg chg="mod">
          <ac:chgData name="Gamache, Antoine" userId="40cf9add-3dd2-4517-9594-9de234472405" providerId="ADAL" clId="{0C8380C3-C57A-4A55-BB06-2B324C45C20D}" dt="2023-05-02T00:57:52.567" v="132" actId="20577"/>
          <ac:spMkLst>
            <pc:docMk/>
            <pc:sldMk cId="2167038709" sldId="257"/>
            <ac:spMk id="2" creationId="{2C10D450-BB1C-6C42-43B7-FB11C26D398B}"/>
          </ac:spMkLst>
        </pc:spChg>
        <pc:spChg chg="mod">
          <ac:chgData name="Gamache, Antoine" userId="40cf9add-3dd2-4517-9594-9de234472405" providerId="ADAL" clId="{0C8380C3-C57A-4A55-BB06-2B324C45C20D}" dt="2023-05-04T18:34:27.119" v="5517" actId="20577"/>
          <ac:spMkLst>
            <pc:docMk/>
            <pc:sldMk cId="2167038709" sldId="257"/>
            <ac:spMk id="3" creationId="{42CF7E3B-A234-07C0-C3FB-E07FA49F7E38}"/>
          </ac:spMkLst>
        </pc:spChg>
      </pc:sldChg>
      <pc:sldChg chg="modSp new mod">
        <pc:chgData name="Gamache, Antoine" userId="40cf9add-3dd2-4517-9594-9de234472405" providerId="ADAL" clId="{0C8380C3-C57A-4A55-BB06-2B324C45C20D}" dt="2023-05-02T01:03:15.428" v="509" actId="20577"/>
        <pc:sldMkLst>
          <pc:docMk/>
          <pc:sldMk cId="3786812768" sldId="258"/>
        </pc:sldMkLst>
        <pc:spChg chg="mod">
          <ac:chgData name="Gamache, Antoine" userId="40cf9add-3dd2-4517-9594-9de234472405" providerId="ADAL" clId="{0C8380C3-C57A-4A55-BB06-2B324C45C20D}" dt="2023-05-02T01:02:16.973" v="375" actId="20577"/>
          <ac:spMkLst>
            <pc:docMk/>
            <pc:sldMk cId="3786812768" sldId="258"/>
            <ac:spMk id="2" creationId="{4E19F1A3-2BA3-845C-CAFA-0542541B996E}"/>
          </ac:spMkLst>
        </pc:spChg>
        <pc:spChg chg="mod">
          <ac:chgData name="Gamache, Antoine" userId="40cf9add-3dd2-4517-9594-9de234472405" providerId="ADAL" clId="{0C8380C3-C57A-4A55-BB06-2B324C45C20D}" dt="2023-05-02T01:03:15.428" v="509" actId="20577"/>
          <ac:spMkLst>
            <pc:docMk/>
            <pc:sldMk cId="3786812768" sldId="258"/>
            <ac:spMk id="3" creationId="{A7FF6628-B269-F46E-2C5E-99D73A70D8B6}"/>
          </ac:spMkLst>
        </pc:spChg>
      </pc:sldChg>
      <pc:sldChg chg="addSp delSp modSp new mod ord setBg">
        <pc:chgData name="Gamache, Antoine" userId="40cf9add-3dd2-4517-9594-9de234472405" providerId="ADAL" clId="{0C8380C3-C57A-4A55-BB06-2B324C45C20D}" dt="2023-05-02T01:33:16.260" v="1185"/>
        <pc:sldMkLst>
          <pc:docMk/>
          <pc:sldMk cId="3692536691" sldId="259"/>
        </pc:sldMkLst>
        <pc:spChg chg="mod">
          <ac:chgData name="Gamache, Antoine" userId="40cf9add-3dd2-4517-9594-9de234472405" providerId="ADAL" clId="{0C8380C3-C57A-4A55-BB06-2B324C45C20D}" dt="2023-05-02T01:16:22" v="674" actId="26606"/>
          <ac:spMkLst>
            <pc:docMk/>
            <pc:sldMk cId="3692536691" sldId="259"/>
            <ac:spMk id="2" creationId="{56211ABD-DF3E-7549-8FC5-10D5FACC0B96}"/>
          </ac:spMkLst>
        </pc:spChg>
        <pc:spChg chg="del mod">
          <ac:chgData name="Gamache, Antoine" userId="40cf9add-3dd2-4517-9594-9de234472405" providerId="ADAL" clId="{0C8380C3-C57A-4A55-BB06-2B324C45C20D}" dt="2023-05-02T01:10:18.244" v="662" actId="478"/>
          <ac:spMkLst>
            <pc:docMk/>
            <pc:sldMk cId="3692536691" sldId="259"/>
            <ac:spMk id="3" creationId="{D6B0BED7-3A5E-B848-5261-1834F0512D82}"/>
          </ac:spMkLst>
        </pc:spChg>
        <pc:spChg chg="mod">
          <ac:chgData name="Gamache, Antoine" userId="40cf9add-3dd2-4517-9594-9de234472405" providerId="ADAL" clId="{0C8380C3-C57A-4A55-BB06-2B324C45C20D}" dt="2023-05-02T01:17:36.442" v="683" actId="1076"/>
          <ac:spMkLst>
            <pc:docMk/>
            <pc:sldMk cId="3692536691" sldId="259"/>
            <ac:spMk id="4" creationId="{C49B93A5-6518-F635-B922-20749C5921F1}"/>
          </ac:spMkLst>
        </pc:spChg>
        <pc:spChg chg="del">
          <ac:chgData name="Gamache, Antoine" userId="40cf9add-3dd2-4517-9594-9de234472405" providerId="ADAL" clId="{0C8380C3-C57A-4A55-BB06-2B324C45C20D}" dt="2023-05-02T01:10:31.492" v="665" actId="478"/>
          <ac:spMkLst>
            <pc:docMk/>
            <pc:sldMk cId="3692536691" sldId="259"/>
            <ac:spMk id="5" creationId="{673C3F8C-12D7-5BB2-353E-0FCDA727161A}"/>
          </ac:spMkLst>
        </pc:spChg>
        <pc:spChg chg="del">
          <ac:chgData name="Gamache, Antoine" userId="40cf9add-3dd2-4517-9594-9de234472405" providerId="ADAL" clId="{0C8380C3-C57A-4A55-BB06-2B324C45C20D}" dt="2023-05-02T01:15:57.142" v="672" actId="478"/>
          <ac:spMkLst>
            <pc:docMk/>
            <pc:sldMk cId="3692536691" sldId="259"/>
            <ac:spMk id="6" creationId="{9BE8BED8-8A7A-238B-729C-7EDD161FB61C}"/>
          </ac:spMkLst>
        </pc:spChg>
        <pc:grpChg chg="add del">
          <ac:chgData name="Gamache, Antoine" userId="40cf9add-3dd2-4517-9594-9de234472405" providerId="ADAL" clId="{0C8380C3-C57A-4A55-BB06-2B324C45C20D}" dt="2023-05-02T01:16:22" v="674" actId="26606"/>
          <ac:grpSpMkLst>
            <pc:docMk/>
            <pc:sldMk cId="3692536691" sldId="259"/>
            <ac:grpSpMk id="15" creationId="{AB86F577-8905-4B21-8AF3-C1BB3433775D}"/>
          </ac:grpSpMkLst>
        </pc:grpChg>
        <pc:picChg chg="add mod">
          <ac:chgData name="Gamache, Antoine" userId="40cf9add-3dd2-4517-9594-9de234472405" providerId="ADAL" clId="{0C8380C3-C57A-4A55-BB06-2B324C45C20D}" dt="2023-05-02T01:28:00.903" v="1160" actId="1440"/>
          <ac:picMkLst>
            <pc:docMk/>
            <pc:sldMk cId="3692536691" sldId="259"/>
            <ac:picMk id="8" creationId="{0E52E43D-4122-F137-8E4A-ED16042AB113}"/>
          </ac:picMkLst>
        </pc:picChg>
        <pc:picChg chg="add del">
          <ac:chgData name="Gamache, Antoine" userId="40cf9add-3dd2-4517-9594-9de234472405" providerId="ADAL" clId="{0C8380C3-C57A-4A55-BB06-2B324C45C20D}" dt="2023-05-02T01:16:22" v="674" actId="26606"/>
          <ac:picMkLst>
            <pc:docMk/>
            <pc:sldMk cId="3692536691" sldId="259"/>
            <ac:picMk id="13" creationId="{678E285C-BE9E-45B7-A3EE-B9792DAE9917}"/>
          </ac:picMkLst>
        </pc:picChg>
      </pc:sldChg>
      <pc:sldChg chg="add del ord">
        <pc:chgData name="Gamache, Antoine" userId="40cf9add-3dd2-4517-9594-9de234472405" providerId="ADAL" clId="{0C8380C3-C57A-4A55-BB06-2B324C45C20D}" dt="2023-05-02T01:19:06.556" v="697" actId="47"/>
        <pc:sldMkLst>
          <pc:docMk/>
          <pc:sldMk cId="3345541993" sldId="260"/>
        </pc:sldMkLst>
      </pc:sldChg>
      <pc:sldChg chg="modSp new mod ord">
        <pc:chgData name="Gamache, Antoine" userId="40cf9add-3dd2-4517-9594-9de234472405" providerId="ADAL" clId="{0C8380C3-C57A-4A55-BB06-2B324C45C20D}" dt="2023-05-02T01:33:16.260" v="1185"/>
        <pc:sldMkLst>
          <pc:docMk/>
          <pc:sldMk cId="3937815090" sldId="260"/>
        </pc:sldMkLst>
        <pc:spChg chg="mod">
          <ac:chgData name="Gamache, Antoine" userId="40cf9add-3dd2-4517-9594-9de234472405" providerId="ADAL" clId="{0C8380C3-C57A-4A55-BB06-2B324C45C20D}" dt="2023-05-02T01:19:16.946" v="713" actId="20577"/>
          <ac:spMkLst>
            <pc:docMk/>
            <pc:sldMk cId="3937815090" sldId="260"/>
            <ac:spMk id="2" creationId="{AD5922DD-8BA7-7C28-42B0-D3815BC1BE6B}"/>
          </ac:spMkLst>
        </pc:spChg>
        <pc:spChg chg="mod">
          <ac:chgData name="Gamache, Antoine" userId="40cf9add-3dd2-4517-9594-9de234472405" providerId="ADAL" clId="{0C8380C3-C57A-4A55-BB06-2B324C45C20D}" dt="2023-05-02T01:21:35.790" v="950" actId="242"/>
          <ac:spMkLst>
            <pc:docMk/>
            <pc:sldMk cId="3937815090" sldId="260"/>
            <ac:spMk id="3" creationId="{7691ED41-F775-3898-2617-B43F8D11AC5A}"/>
          </ac:spMkLst>
        </pc:spChg>
      </pc:sldChg>
      <pc:sldChg chg="modSp add mod ord">
        <pc:chgData name="Gamache, Antoine" userId="40cf9add-3dd2-4517-9594-9de234472405" providerId="ADAL" clId="{0C8380C3-C57A-4A55-BB06-2B324C45C20D}" dt="2023-05-03T20:20:07.874" v="1692" actId="20577"/>
        <pc:sldMkLst>
          <pc:docMk/>
          <pc:sldMk cId="902798282" sldId="261"/>
        </pc:sldMkLst>
        <pc:spChg chg="mod">
          <ac:chgData name="Gamache, Antoine" userId="40cf9add-3dd2-4517-9594-9de234472405" providerId="ADAL" clId="{0C8380C3-C57A-4A55-BB06-2B324C45C20D}" dt="2023-05-03T20:20:07.874" v="1692" actId="20577"/>
          <ac:spMkLst>
            <pc:docMk/>
            <pc:sldMk cId="902798282" sldId="261"/>
            <ac:spMk id="2" creationId="{AD5922DD-8BA7-7C28-42B0-D3815BC1BE6B}"/>
          </ac:spMkLst>
        </pc:spChg>
        <pc:spChg chg="mod">
          <ac:chgData name="Gamache, Antoine" userId="40cf9add-3dd2-4517-9594-9de234472405" providerId="ADAL" clId="{0C8380C3-C57A-4A55-BB06-2B324C45C20D}" dt="2023-05-02T01:23:05.481" v="1143" actId="20577"/>
          <ac:spMkLst>
            <pc:docMk/>
            <pc:sldMk cId="902798282" sldId="261"/>
            <ac:spMk id="3" creationId="{7691ED41-F775-3898-2617-B43F8D11AC5A}"/>
          </ac:spMkLst>
        </pc:spChg>
      </pc:sldChg>
      <pc:sldChg chg="addSp delSp modSp add mod ord">
        <pc:chgData name="Gamache, Antoine" userId="40cf9add-3dd2-4517-9594-9de234472405" providerId="ADAL" clId="{0C8380C3-C57A-4A55-BB06-2B324C45C20D}" dt="2023-05-03T20:20:14.359" v="1693"/>
        <pc:sldMkLst>
          <pc:docMk/>
          <pc:sldMk cId="3277531132" sldId="262"/>
        </pc:sldMkLst>
        <pc:spChg chg="mod">
          <ac:chgData name="Gamache, Antoine" userId="40cf9add-3dd2-4517-9594-9de234472405" providerId="ADAL" clId="{0C8380C3-C57A-4A55-BB06-2B324C45C20D}" dt="2023-05-03T20:20:14.359" v="1693"/>
          <ac:spMkLst>
            <pc:docMk/>
            <pc:sldMk cId="3277531132" sldId="262"/>
            <ac:spMk id="2" creationId="{AD5922DD-8BA7-7C28-42B0-D3815BC1BE6B}"/>
          </ac:spMkLst>
        </pc:spChg>
        <pc:spChg chg="del mod">
          <ac:chgData name="Gamache, Antoine" userId="40cf9add-3dd2-4517-9594-9de234472405" providerId="ADAL" clId="{0C8380C3-C57A-4A55-BB06-2B324C45C20D}" dt="2023-05-02T01:23:20.216" v="1146" actId="478"/>
          <ac:spMkLst>
            <pc:docMk/>
            <pc:sldMk cId="3277531132" sldId="262"/>
            <ac:spMk id="3" creationId="{7691ED41-F775-3898-2617-B43F8D11AC5A}"/>
          </ac:spMkLst>
        </pc:spChg>
        <pc:spChg chg="add del mod">
          <ac:chgData name="Gamache, Antoine" userId="40cf9add-3dd2-4517-9594-9de234472405" providerId="ADAL" clId="{0C8380C3-C57A-4A55-BB06-2B324C45C20D}" dt="2023-05-02T01:27:06.309" v="1147" actId="478"/>
          <ac:spMkLst>
            <pc:docMk/>
            <pc:sldMk cId="3277531132" sldId="262"/>
            <ac:spMk id="5" creationId="{E8AFFE09-10F0-2D98-2F49-7EBE7BEE07B7}"/>
          </ac:spMkLst>
        </pc:spChg>
        <pc:picChg chg="add del mod">
          <ac:chgData name="Gamache, Antoine" userId="40cf9add-3dd2-4517-9594-9de234472405" providerId="ADAL" clId="{0C8380C3-C57A-4A55-BB06-2B324C45C20D}" dt="2023-05-02T01:29:02.975" v="1166" actId="478"/>
          <ac:picMkLst>
            <pc:docMk/>
            <pc:sldMk cId="3277531132" sldId="262"/>
            <ac:picMk id="7" creationId="{49EC2BD6-B3B1-E64C-5B5E-26C37F2B6CCD}"/>
          </ac:picMkLst>
        </pc:picChg>
        <pc:picChg chg="add mod">
          <ac:chgData name="Gamache, Antoine" userId="40cf9add-3dd2-4517-9594-9de234472405" providerId="ADAL" clId="{0C8380C3-C57A-4A55-BB06-2B324C45C20D}" dt="2023-05-02T01:29:32.801" v="1169" actId="1076"/>
          <ac:picMkLst>
            <pc:docMk/>
            <pc:sldMk cId="3277531132" sldId="262"/>
            <ac:picMk id="9" creationId="{22E8B767-8FC8-80B9-44EA-AB88EB8A266B}"/>
          </ac:picMkLst>
        </pc:picChg>
      </pc:sldChg>
      <pc:sldChg chg="modSp add mod ord">
        <pc:chgData name="Gamache, Antoine" userId="40cf9add-3dd2-4517-9594-9de234472405" providerId="ADAL" clId="{0C8380C3-C57A-4A55-BB06-2B324C45C20D}" dt="2023-05-03T20:20:16.369" v="1694"/>
        <pc:sldMkLst>
          <pc:docMk/>
          <pc:sldMk cId="487361907" sldId="263"/>
        </pc:sldMkLst>
        <pc:spChg chg="mod">
          <ac:chgData name="Gamache, Antoine" userId="40cf9add-3dd2-4517-9594-9de234472405" providerId="ADAL" clId="{0C8380C3-C57A-4A55-BB06-2B324C45C20D}" dt="2023-05-03T20:20:16.369" v="1694"/>
          <ac:spMkLst>
            <pc:docMk/>
            <pc:sldMk cId="487361907" sldId="263"/>
            <ac:spMk id="2" creationId="{AD5922DD-8BA7-7C28-42B0-D3815BC1BE6B}"/>
          </ac:spMkLst>
        </pc:spChg>
        <pc:picChg chg="mod">
          <ac:chgData name="Gamache, Antoine" userId="40cf9add-3dd2-4517-9594-9de234472405" providerId="ADAL" clId="{0C8380C3-C57A-4A55-BB06-2B324C45C20D}" dt="2023-05-02T01:32:27.608" v="1182" actId="1076"/>
          <ac:picMkLst>
            <pc:docMk/>
            <pc:sldMk cId="487361907" sldId="263"/>
            <ac:picMk id="7" creationId="{49EC2BD6-B3B1-E64C-5B5E-26C37F2B6CCD}"/>
          </ac:picMkLst>
        </pc:picChg>
      </pc:sldChg>
      <pc:sldChg chg="addSp delSp modSp add mod ord">
        <pc:chgData name="Gamache, Antoine" userId="40cf9add-3dd2-4517-9594-9de234472405" providerId="ADAL" clId="{0C8380C3-C57A-4A55-BB06-2B324C45C20D}" dt="2023-05-03T20:20:18.747" v="1695"/>
        <pc:sldMkLst>
          <pc:docMk/>
          <pc:sldMk cId="3703769511" sldId="264"/>
        </pc:sldMkLst>
        <pc:spChg chg="mod">
          <ac:chgData name="Gamache, Antoine" userId="40cf9add-3dd2-4517-9594-9de234472405" providerId="ADAL" clId="{0C8380C3-C57A-4A55-BB06-2B324C45C20D}" dt="2023-05-03T20:20:18.747" v="1695"/>
          <ac:spMkLst>
            <pc:docMk/>
            <pc:sldMk cId="3703769511" sldId="264"/>
            <ac:spMk id="2" creationId="{AD5922DD-8BA7-7C28-42B0-D3815BC1BE6B}"/>
          </ac:spMkLst>
        </pc:spChg>
        <pc:picChg chg="add mod">
          <ac:chgData name="Gamache, Antoine" userId="40cf9add-3dd2-4517-9594-9de234472405" providerId="ADAL" clId="{0C8380C3-C57A-4A55-BB06-2B324C45C20D}" dt="2023-05-02T01:30:46.539" v="1175" actId="1440"/>
          <ac:picMkLst>
            <pc:docMk/>
            <pc:sldMk cId="3703769511" sldId="264"/>
            <ac:picMk id="4" creationId="{595071B6-FA94-1425-C373-FADA6A314F59}"/>
          </ac:picMkLst>
        </pc:picChg>
        <pc:picChg chg="del">
          <ac:chgData name="Gamache, Antoine" userId="40cf9add-3dd2-4517-9594-9de234472405" providerId="ADAL" clId="{0C8380C3-C57A-4A55-BB06-2B324C45C20D}" dt="2023-05-02T01:30:25.226" v="1171" actId="478"/>
          <ac:picMkLst>
            <pc:docMk/>
            <pc:sldMk cId="3703769511" sldId="264"/>
            <ac:picMk id="7" creationId="{49EC2BD6-B3B1-E64C-5B5E-26C37F2B6CCD}"/>
          </ac:picMkLst>
        </pc:picChg>
      </pc:sldChg>
      <pc:sldChg chg="addSp delSp modSp add mod ord">
        <pc:chgData name="Gamache, Antoine" userId="40cf9add-3dd2-4517-9594-9de234472405" providerId="ADAL" clId="{0C8380C3-C57A-4A55-BB06-2B324C45C20D}" dt="2023-05-03T20:20:20.929" v="1696"/>
        <pc:sldMkLst>
          <pc:docMk/>
          <pc:sldMk cId="2641477357" sldId="265"/>
        </pc:sldMkLst>
        <pc:spChg chg="mod">
          <ac:chgData name="Gamache, Antoine" userId="40cf9add-3dd2-4517-9594-9de234472405" providerId="ADAL" clId="{0C8380C3-C57A-4A55-BB06-2B324C45C20D}" dt="2023-05-03T20:20:20.929" v="1696"/>
          <ac:spMkLst>
            <pc:docMk/>
            <pc:sldMk cId="2641477357" sldId="265"/>
            <ac:spMk id="2" creationId="{AD5922DD-8BA7-7C28-42B0-D3815BC1BE6B}"/>
          </ac:spMkLst>
        </pc:spChg>
        <pc:picChg chg="del">
          <ac:chgData name="Gamache, Antoine" userId="40cf9add-3dd2-4517-9594-9de234472405" providerId="ADAL" clId="{0C8380C3-C57A-4A55-BB06-2B324C45C20D}" dt="2023-05-02T01:32:06.951" v="1177" actId="478"/>
          <ac:picMkLst>
            <pc:docMk/>
            <pc:sldMk cId="2641477357" sldId="265"/>
            <ac:picMk id="4" creationId="{595071B6-FA94-1425-C373-FADA6A314F59}"/>
          </ac:picMkLst>
        </pc:picChg>
        <pc:picChg chg="add mod">
          <ac:chgData name="Gamache, Antoine" userId="40cf9add-3dd2-4517-9594-9de234472405" providerId="ADAL" clId="{0C8380C3-C57A-4A55-BB06-2B324C45C20D}" dt="2023-05-02T01:32:15.865" v="1181" actId="1440"/>
          <ac:picMkLst>
            <pc:docMk/>
            <pc:sldMk cId="2641477357" sldId="265"/>
            <ac:picMk id="5" creationId="{ED5E4188-506A-B072-6BCB-A953DF2E33E4}"/>
          </ac:picMkLst>
        </pc:picChg>
      </pc:sldChg>
      <pc:sldChg chg="modSp add mod ord">
        <pc:chgData name="Gamache, Antoine" userId="40cf9add-3dd2-4517-9594-9de234472405" providerId="ADAL" clId="{0C8380C3-C57A-4A55-BB06-2B324C45C20D}" dt="2023-05-03T20:20:23.079" v="1697"/>
        <pc:sldMkLst>
          <pc:docMk/>
          <pc:sldMk cId="19519754" sldId="266"/>
        </pc:sldMkLst>
        <pc:spChg chg="mod">
          <ac:chgData name="Gamache, Antoine" userId="40cf9add-3dd2-4517-9594-9de234472405" providerId="ADAL" clId="{0C8380C3-C57A-4A55-BB06-2B324C45C20D}" dt="2023-05-03T20:20:23.079" v="1697"/>
          <ac:spMkLst>
            <pc:docMk/>
            <pc:sldMk cId="19519754" sldId="266"/>
            <ac:spMk id="2" creationId="{AD5922DD-8BA7-7C28-42B0-D3815BC1BE6B}"/>
          </ac:spMkLst>
        </pc:spChg>
        <pc:spChg chg="mod">
          <ac:chgData name="Gamache, Antoine" userId="40cf9add-3dd2-4517-9594-9de234472405" providerId="ADAL" clId="{0C8380C3-C57A-4A55-BB06-2B324C45C20D}" dt="2023-05-02T01:35:01.626" v="1373" actId="20577"/>
          <ac:spMkLst>
            <pc:docMk/>
            <pc:sldMk cId="19519754" sldId="266"/>
            <ac:spMk id="3" creationId="{7691ED41-F775-3898-2617-B43F8D11AC5A}"/>
          </ac:spMkLst>
        </pc:spChg>
      </pc:sldChg>
      <pc:sldChg chg="addSp delSp modSp add mod">
        <pc:chgData name="Gamache, Antoine" userId="40cf9add-3dd2-4517-9594-9de234472405" providerId="ADAL" clId="{0C8380C3-C57A-4A55-BB06-2B324C45C20D}" dt="2023-05-03T20:20:27.249" v="1699"/>
        <pc:sldMkLst>
          <pc:docMk/>
          <pc:sldMk cId="3511368249" sldId="267"/>
        </pc:sldMkLst>
        <pc:spChg chg="mod">
          <ac:chgData name="Gamache, Antoine" userId="40cf9add-3dd2-4517-9594-9de234472405" providerId="ADAL" clId="{0C8380C3-C57A-4A55-BB06-2B324C45C20D}" dt="2023-05-03T20:20:27.249" v="1699"/>
          <ac:spMkLst>
            <pc:docMk/>
            <pc:sldMk cId="3511368249" sldId="267"/>
            <ac:spMk id="2" creationId="{AD5922DD-8BA7-7C28-42B0-D3815BC1BE6B}"/>
          </ac:spMkLst>
        </pc:spChg>
        <pc:spChg chg="del mod">
          <ac:chgData name="Gamache, Antoine" userId="40cf9add-3dd2-4517-9594-9de234472405" providerId="ADAL" clId="{0C8380C3-C57A-4A55-BB06-2B324C45C20D}" dt="2023-05-03T19:24:12.798" v="1377" actId="478"/>
          <ac:spMkLst>
            <pc:docMk/>
            <pc:sldMk cId="3511368249" sldId="267"/>
            <ac:spMk id="3" creationId="{7691ED41-F775-3898-2617-B43F8D11AC5A}"/>
          </ac:spMkLst>
        </pc:spChg>
        <pc:spChg chg="add del mod">
          <ac:chgData name="Gamache, Antoine" userId="40cf9add-3dd2-4517-9594-9de234472405" providerId="ADAL" clId="{0C8380C3-C57A-4A55-BB06-2B324C45C20D}" dt="2023-05-03T19:24:25.905" v="1381" actId="478"/>
          <ac:spMkLst>
            <pc:docMk/>
            <pc:sldMk cId="3511368249" sldId="267"/>
            <ac:spMk id="5" creationId="{AEAECEFE-5148-7EA1-2423-AC353F04164C}"/>
          </ac:spMkLst>
        </pc:spChg>
        <pc:picChg chg="add mod">
          <ac:chgData name="Gamache, Antoine" userId="40cf9add-3dd2-4517-9594-9de234472405" providerId="ADAL" clId="{0C8380C3-C57A-4A55-BB06-2B324C45C20D}" dt="2023-05-03T19:24:30.863" v="1382" actId="1440"/>
          <ac:picMkLst>
            <pc:docMk/>
            <pc:sldMk cId="3511368249" sldId="267"/>
            <ac:picMk id="7" creationId="{7EE16995-BBBE-893A-EA09-9F4CE4497B02}"/>
          </ac:picMkLst>
        </pc:picChg>
      </pc:sldChg>
      <pc:sldChg chg="addSp delSp modSp add mod ord">
        <pc:chgData name="Gamache, Antoine" userId="40cf9add-3dd2-4517-9594-9de234472405" providerId="ADAL" clId="{0C8380C3-C57A-4A55-BB06-2B324C45C20D}" dt="2023-05-03T20:20:24.919" v="1698"/>
        <pc:sldMkLst>
          <pc:docMk/>
          <pc:sldMk cId="629065831" sldId="268"/>
        </pc:sldMkLst>
        <pc:spChg chg="mod">
          <ac:chgData name="Gamache, Antoine" userId="40cf9add-3dd2-4517-9594-9de234472405" providerId="ADAL" clId="{0C8380C3-C57A-4A55-BB06-2B324C45C20D}" dt="2023-05-03T20:20:24.919" v="1698"/>
          <ac:spMkLst>
            <pc:docMk/>
            <pc:sldMk cId="629065831" sldId="268"/>
            <ac:spMk id="2" creationId="{AD5922DD-8BA7-7C28-42B0-D3815BC1BE6B}"/>
          </ac:spMkLst>
        </pc:spChg>
        <pc:picChg chg="add mod">
          <ac:chgData name="Gamache, Antoine" userId="40cf9add-3dd2-4517-9594-9de234472405" providerId="ADAL" clId="{0C8380C3-C57A-4A55-BB06-2B324C45C20D}" dt="2023-05-03T19:26:59.707" v="1389" actId="1440"/>
          <ac:picMkLst>
            <pc:docMk/>
            <pc:sldMk cId="629065831" sldId="268"/>
            <ac:picMk id="4" creationId="{29CAE61C-F530-E811-569D-3FC0D1792B18}"/>
          </ac:picMkLst>
        </pc:picChg>
        <pc:picChg chg="del">
          <ac:chgData name="Gamache, Antoine" userId="40cf9add-3dd2-4517-9594-9de234472405" providerId="ADAL" clId="{0C8380C3-C57A-4A55-BB06-2B324C45C20D}" dt="2023-05-03T19:26:21.457" v="1384" actId="478"/>
          <ac:picMkLst>
            <pc:docMk/>
            <pc:sldMk cId="629065831" sldId="268"/>
            <ac:picMk id="7" creationId="{7EE16995-BBBE-893A-EA09-9F4CE4497B02}"/>
          </ac:picMkLst>
        </pc:picChg>
      </pc:sldChg>
      <pc:sldChg chg="modSp add mod ord">
        <pc:chgData name="Gamache, Antoine" userId="40cf9add-3dd2-4517-9594-9de234472405" providerId="ADAL" clId="{0C8380C3-C57A-4A55-BB06-2B324C45C20D}" dt="2023-05-03T20:20:29.159" v="1700"/>
        <pc:sldMkLst>
          <pc:docMk/>
          <pc:sldMk cId="2513498239" sldId="269"/>
        </pc:sldMkLst>
        <pc:spChg chg="mod">
          <ac:chgData name="Gamache, Antoine" userId="40cf9add-3dd2-4517-9594-9de234472405" providerId="ADAL" clId="{0C8380C3-C57A-4A55-BB06-2B324C45C20D}" dt="2023-05-03T20:20:29.159" v="1700"/>
          <ac:spMkLst>
            <pc:docMk/>
            <pc:sldMk cId="2513498239" sldId="269"/>
            <ac:spMk id="2" creationId="{AD5922DD-8BA7-7C28-42B0-D3815BC1BE6B}"/>
          </ac:spMkLst>
        </pc:spChg>
        <pc:spChg chg="mod">
          <ac:chgData name="Gamache, Antoine" userId="40cf9add-3dd2-4517-9594-9de234472405" providerId="ADAL" clId="{0C8380C3-C57A-4A55-BB06-2B324C45C20D}" dt="2023-05-03T19:30:38.825" v="1662" actId="20577"/>
          <ac:spMkLst>
            <pc:docMk/>
            <pc:sldMk cId="2513498239" sldId="269"/>
            <ac:spMk id="3" creationId="{7691ED41-F775-3898-2617-B43F8D11AC5A}"/>
          </ac:spMkLst>
        </pc:spChg>
      </pc:sldChg>
      <pc:sldChg chg="addSp delSp modSp add mod">
        <pc:chgData name="Gamache, Antoine" userId="40cf9add-3dd2-4517-9594-9de234472405" providerId="ADAL" clId="{0C8380C3-C57A-4A55-BB06-2B324C45C20D}" dt="2023-05-03T20:20:30.731" v="1701"/>
        <pc:sldMkLst>
          <pc:docMk/>
          <pc:sldMk cId="2840660640" sldId="270"/>
        </pc:sldMkLst>
        <pc:spChg chg="mod">
          <ac:chgData name="Gamache, Antoine" userId="40cf9add-3dd2-4517-9594-9de234472405" providerId="ADAL" clId="{0C8380C3-C57A-4A55-BB06-2B324C45C20D}" dt="2023-05-03T20:20:30.731" v="1701"/>
          <ac:spMkLst>
            <pc:docMk/>
            <pc:sldMk cId="2840660640" sldId="270"/>
            <ac:spMk id="2" creationId="{AD5922DD-8BA7-7C28-42B0-D3815BC1BE6B}"/>
          </ac:spMkLst>
        </pc:spChg>
        <pc:spChg chg="del">
          <ac:chgData name="Gamache, Antoine" userId="40cf9add-3dd2-4517-9594-9de234472405" providerId="ADAL" clId="{0C8380C3-C57A-4A55-BB06-2B324C45C20D}" dt="2023-05-03T19:30:46.935" v="1664" actId="478"/>
          <ac:spMkLst>
            <pc:docMk/>
            <pc:sldMk cId="2840660640" sldId="270"/>
            <ac:spMk id="3" creationId="{7691ED41-F775-3898-2617-B43F8D11AC5A}"/>
          </ac:spMkLst>
        </pc:spChg>
        <pc:spChg chg="add del mod">
          <ac:chgData name="Gamache, Antoine" userId="40cf9add-3dd2-4517-9594-9de234472405" providerId="ADAL" clId="{0C8380C3-C57A-4A55-BB06-2B324C45C20D}" dt="2023-05-03T19:35:13.314" v="1668" actId="478"/>
          <ac:spMkLst>
            <pc:docMk/>
            <pc:sldMk cId="2840660640" sldId="270"/>
            <ac:spMk id="5" creationId="{5F7FACB3-FE23-9CFD-229F-A7A1E6493F28}"/>
          </ac:spMkLst>
        </pc:spChg>
        <pc:picChg chg="add mod">
          <ac:chgData name="Gamache, Antoine" userId="40cf9add-3dd2-4517-9594-9de234472405" providerId="ADAL" clId="{0C8380C3-C57A-4A55-BB06-2B324C45C20D}" dt="2023-05-03T19:35:21.636" v="1669" actId="1440"/>
          <ac:picMkLst>
            <pc:docMk/>
            <pc:sldMk cId="2840660640" sldId="270"/>
            <ac:picMk id="7" creationId="{04DEBF29-85C3-98F2-B69E-26C583EE294E}"/>
          </ac:picMkLst>
        </pc:picChg>
      </pc:sldChg>
      <pc:sldChg chg="addSp delSp modSp add mod">
        <pc:chgData name="Gamache, Antoine" userId="40cf9add-3dd2-4517-9594-9de234472405" providerId="ADAL" clId="{0C8380C3-C57A-4A55-BB06-2B324C45C20D}" dt="2023-05-03T20:20:33.020" v="1702"/>
        <pc:sldMkLst>
          <pc:docMk/>
          <pc:sldMk cId="1214586705" sldId="271"/>
        </pc:sldMkLst>
        <pc:spChg chg="mod">
          <ac:chgData name="Gamache, Antoine" userId="40cf9add-3dd2-4517-9594-9de234472405" providerId="ADAL" clId="{0C8380C3-C57A-4A55-BB06-2B324C45C20D}" dt="2023-05-03T20:20:33.020" v="1702"/>
          <ac:spMkLst>
            <pc:docMk/>
            <pc:sldMk cId="1214586705" sldId="271"/>
            <ac:spMk id="2" creationId="{AD5922DD-8BA7-7C28-42B0-D3815BC1BE6B}"/>
          </ac:spMkLst>
        </pc:spChg>
        <pc:picChg chg="add mod">
          <ac:chgData name="Gamache, Antoine" userId="40cf9add-3dd2-4517-9594-9de234472405" providerId="ADAL" clId="{0C8380C3-C57A-4A55-BB06-2B324C45C20D}" dt="2023-05-03T19:37:20.353" v="1676" actId="1440"/>
          <ac:picMkLst>
            <pc:docMk/>
            <pc:sldMk cId="1214586705" sldId="271"/>
            <ac:picMk id="4" creationId="{51A31CD1-E054-0D78-F663-70B0B961FD06}"/>
          </ac:picMkLst>
        </pc:picChg>
        <pc:picChg chg="del">
          <ac:chgData name="Gamache, Antoine" userId="40cf9add-3dd2-4517-9594-9de234472405" providerId="ADAL" clId="{0C8380C3-C57A-4A55-BB06-2B324C45C20D}" dt="2023-05-03T19:37:01.684" v="1671" actId="478"/>
          <ac:picMkLst>
            <pc:docMk/>
            <pc:sldMk cId="1214586705" sldId="271"/>
            <ac:picMk id="7" creationId="{04DEBF29-85C3-98F2-B69E-26C583EE294E}"/>
          </ac:picMkLst>
        </pc:picChg>
      </pc:sldChg>
      <pc:sldChg chg="addSp delSp modSp add mod">
        <pc:chgData name="Gamache, Antoine" userId="40cf9add-3dd2-4517-9594-9de234472405" providerId="ADAL" clId="{0C8380C3-C57A-4A55-BB06-2B324C45C20D}" dt="2023-05-03T20:20:34.919" v="1703"/>
        <pc:sldMkLst>
          <pc:docMk/>
          <pc:sldMk cId="1747907301" sldId="272"/>
        </pc:sldMkLst>
        <pc:spChg chg="mod">
          <ac:chgData name="Gamache, Antoine" userId="40cf9add-3dd2-4517-9594-9de234472405" providerId="ADAL" clId="{0C8380C3-C57A-4A55-BB06-2B324C45C20D}" dt="2023-05-03T20:20:34.919" v="1703"/>
          <ac:spMkLst>
            <pc:docMk/>
            <pc:sldMk cId="1747907301" sldId="272"/>
            <ac:spMk id="2" creationId="{AD5922DD-8BA7-7C28-42B0-D3815BC1BE6B}"/>
          </ac:spMkLst>
        </pc:spChg>
        <pc:picChg chg="del">
          <ac:chgData name="Gamache, Antoine" userId="40cf9add-3dd2-4517-9594-9de234472405" providerId="ADAL" clId="{0C8380C3-C57A-4A55-BB06-2B324C45C20D}" dt="2023-05-03T20:13:53.723" v="1678" actId="478"/>
          <ac:picMkLst>
            <pc:docMk/>
            <pc:sldMk cId="1747907301" sldId="272"/>
            <ac:picMk id="4" creationId="{51A31CD1-E054-0D78-F663-70B0B961FD06}"/>
          </ac:picMkLst>
        </pc:picChg>
        <pc:picChg chg="add mod">
          <ac:chgData name="Gamache, Antoine" userId="40cf9add-3dd2-4517-9594-9de234472405" providerId="ADAL" clId="{0C8380C3-C57A-4A55-BB06-2B324C45C20D}" dt="2023-05-03T20:14:10.969" v="1682" actId="1440"/>
          <ac:picMkLst>
            <pc:docMk/>
            <pc:sldMk cId="1747907301" sldId="272"/>
            <ac:picMk id="5" creationId="{EEA598DF-18EA-4C19-7EAC-5F2B6E8F4F6E}"/>
          </ac:picMkLst>
        </pc:picChg>
      </pc:sldChg>
      <pc:sldChg chg="modSp add mod ord">
        <pc:chgData name="Gamache, Antoine" userId="40cf9add-3dd2-4517-9594-9de234472405" providerId="ADAL" clId="{0C8380C3-C57A-4A55-BB06-2B324C45C20D}" dt="2023-05-03T20:22:32.011" v="1932" actId="20577"/>
        <pc:sldMkLst>
          <pc:docMk/>
          <pc:sldMk cId="2814656372" sldId="273"/>
        </pc:sldMkLst>
        <pc:spChg chg="mod">
          <ac:chgData name="Gamache, Antoine" userId="40cf9add-3dd2-4517-9594-9de234472405" providerId="ADAL" clId="{0C8380C3-C57A-4A55-BB06-2B324C45C20D}" dt="2023-05-03T20:20:42.319" v="1715" actId="20577"/>
          <ac:spMkLst>
            <pc:docMk/>
            <pc:sldMk cId="2814656372" sldId="273"/>
            <ac:spMk id="2" creationId="{AD5922DD-8BA7-7C28-42B0-D3815BC1BE6B}"/>
          </ac:spMkLst>
        </pc:spChg>
        <pc:spChg chg="mod">
          <ac:chgData name="Gamache, Antoine" userId="40cf9add-3dd2-4517-9594-9de234472405" providerId="ADAL" clId="{0C8380C3-C57A-4A55-BB06-2B324C45C20D}" dt="2023-05-03T20:22:32.011" v="1932" actId="20577"/>
          <ac:spMkLst>
            <pc:docMk/>
            <pc:sldMk cId="2814656372" sldId="273"/>
            <ac:spMk id="3" creationId="{7691ED41-F775-3898-2617-B43F8D11AC5A}"/>
          </ac:spMkLst>
        </pc:spChg>
      </pc:sldChg>
      <pc:sldChg chg="modSp add del mod">
        <pc:chgData name="Gamache, Antoine" userId="40cf9add-3dd2-4517-9594-9de234472405" providerId="ADAL" clId="{0C8380C3-C57A-4A55-BB06-2B324C45C20D}" dt="2023-05-15T00:17:16.158" v="6868" actId="47"/>
        <pc:sldMkLst>
          <pc:docMk/>
          <pc:sldMk cId="2305010765" sldId="274"/>
        </pc:sldMkLst>
        <pc:spChg chg="mod">
          <ac:chgData name="Gamache, Antoine" userId="40cf9add-3dd2-4517-9594-9de234472405" providerId="ADAL" clId="{0C8380C3-C57A-4A55-BB06-2B324C45C20D}" dt="2023-05-03T20:22:50.609" v="1953" actId="20577"/>
          <ac:spMkLst>
            <pc:docMk/>
            <pc:sldMk cId="2305010765" sldId="274"/>
            <ac:spMk id="3" creationId="{7691ED41-F775-3898-2617-B43F8D11AC5A}"/>
          </ac:spMkLst>
        </pc:spChg>
      </pc:sldChg>
      <pc:sldChg chg="add del">
        <pc:chgData name="Gamache, Antoine" userId="40cf9add-3dd2-4517-9594-9de234472405" providerId="ADAL" clId="{0C8380C3-C57A-4A55-BB06-2B324C45C20D}" dt="2023-05-03T20:22:42.891" v="1936" actId="47"/>
        <pc:sldMkLst>
          <pc:docMk/>
          <pc:sldMk cId="1542122219" sldId="275"/>
        </pc:sldMkLst>
      </pc:sldChg>
      <pc:sldChg chg="add del">
        <pc:chgData name="Gamache, Antoine" userId="40cf9add-3dd2-4517-9594-9de234472405" providerId="ADAL" clId="{0C8380C3-C57A-4A55-BB06-2B324C45C20D}" dt="2023-05-15T00:17:16.158" v="6868" actId="47"/>
        <pc:sldMkLst>
          <pc:docMk/>
          <pc:sldMk cId="3679607706" sldId="275"/>
        </pc:sldMkLst>
      </pc:sldChg>
      <pc:sldChg chg="add del">
        <pc:chgData name="Gamache, Antoine" userId="40cf9add-3dd2-4517-9594-9de234472405" providerId="ADAL" clId="{0C8380C3-C57A-4A55-BB06-2B324C45C20D}" dt="2023-05-15T00:17:16.158" v="6868" actId="47"/>
        <pc:sldMkLst>
          <pc:docMk/>
          <pc:sldMk cId="326711733" sldId="276"/>
        </pc:sldMkLst>
      </pc:sldChg>
      <pc:sldChg chg="add del">
        <pc:chgData name="Gamache, Antoine" userId="40cf9add-3dd2-4517-9594-9de234472405" providerId="ADAL" clId="{0C8380C3-C57A-4A55-BB06-2B324C45C20D}" dt="2023-05-03T20:22:43.941" v="1937" actId="47"/>
        <pc:sldMkLst>
          <pc:docMk/>
          <pc:sldMk cId="2543765969" sldId="276"/>
        </pc:sldMkLst>
      </pc:sldChg>
      <pc:sldChg chg="modSp add mod">
        <pc:chgData name="Gamache, Antoine" userId="40cf9add-3dd2-4517-9594-9de234472405" providerId="ADAL" clId="{0C8380C3-C57A-4A55-BB06-2B324C45C20D}" dt="2023-05-03T20:23:53.319" v="2082" actId="20577"/>
        <pc:sldMkLst>
          <pc:docMk/>
          <pc:sldMk cId="562728750" sldId="277"/>
        </pc:sldMkLst>
        <pc:spChg chg="mod">
          <ac:chgData name="Gamache, Antoine" userId="40cf9add-3dd2-4517-9594-9de234472405" providerId="ADAL" clId="{0C8380C3-C57A-4A55-BB06-2B324C45C20D}" dt="2023-05-03T20:23:08.711" v="1974" actId="20577"/>
          <ac:spMkLst>
            <pc:docMk/>
            <pc:sldMk cId="562728750" sldId="277"/>
            <ac:spMk id="2" creationId="{AD5922DD-8BA7-7C28-42B0-D3815BC1BE6B}"/>
          </ac:spMkLst>
        </pc:spChg>
        <pc:spChg chg="mod">
          <ac:chgData name="Gamache, Antoine" userId="40cf9add-3dd2-4517-9594-9de234472405" providerId="ADAL" clId="{0C8380C3-C57A-4A55-BB06-2B324C45C20D}" dt="2023-05-03T20:23:53.319" v="2082" actId="20577"/>
          <ac:spMkLst>
            <pc:docMk/>
            <pc:sldMk cId="562728750" sldId="277"/>
            <ac:spMk id="3" creationId="{7691ED41-F775-3898-2617-B43F8D11AC5A}"/>
          </ac:spMkLst>
        </pc:spChg>
      </pc:sldChg>
      <pc:sldChg chg="modSp new mod">
        <pc:chgData name="Gamache, Antoine" userId="40cf9add-3dd2-4517-9594-9de234472405" providerId="ADAL" clId="{0C8380C3-C57A-4A55-BB06-2B324C45C20D}" dt="2023-05-03T20:25:07.825" v="2201" actId="20577"/>
        <pc:sldMkLst>
          <pc:docMk/>
          <pc:sldMk cId="2102144282" sldId="278"/>
        </pc:sldMkLst>
        <pc:spChg chg="mod">
          <ac:chgData name="Gamache, Antoine" userId="40cf9add-3dd2-4517-9594-9de234472405" providerId="ADAL" clId="{0C8380C3-C57A-4A55-BB06-2B324C45C20D}" dt="2023-05-03T20:24:35.888" v="2103" actId="20577"/>
          <ac:spMkLst>
            <pc:docMk/>
            <pc:sldMk cId="2102144282" sldId="278"/>
            <ac:spMk id="2" creationId="{C8D9DB52-DB97-951D-ED15-C954CAA518E4}"/>
          </ac:spMkLst>
        </pc:spChg>
        <pc:spChg chg="mod">
          <ac:chgData name="Gamache, Antoine" userId="40cf9add-3dd2-4517-9594-9de234472405" providerId="ADAL" clId="{0C8380C3-C57A-4A55-BB06-2B324C45C20D}" dt="2023-05-03T20:25:07.825" v="2201" actId="20577"/>
          <ac:spMkLst>
            <pc:docMk/>
            <pc:sldMk cId="2102144282" sldId="278"/>
            <ac:spMk id="3" creationId="{86BC3AD5-90BD-3696-56C2-F1FBA92B8A24}"/>
          </ac:spMkLst>
        </pc:spChg>
      </pc:sldChg>
      <pc:sldChg chg="modSp new mod">
        <pc:chgData name="Gamache, Antoine" userId="40cf9add-3dd2-4517-9594-9de234472405" providerId="ADAL" clId="{0C8380C3-C57A-4A55-BB06-2B324C45C20D}" dt="2023-05-03T20:29:37.225" v="2499" actId="20577"/>
        <pc:sldMkLst>
          <pc:docMk/>
          <pc:sldMk cId="1288932692" sldId="279"/>
        </pc:sldMkLst>
        <pc:spChg chg="mod">
          <ac:chgData name="Gamache, Antoine" userId="40cf9add-3dd2-4517-9594-9de234472405" providerId="ADAL" clId="{0C8380C3-C57A-4A55-BB06-2B324C45C20D}" dt="2023-05-03T20:28:03.419" v="2257" actId="20577"/>
          <ac:spMkLst>
            <pc:docMk/>
            <pc:sldMk cId="1288932692" sldId="279"/>
            <ac:spMk id="2" creationId="{3EBCDE63-CA53-4AA1-7101-5EAF269C2849}"/>
          </ac:spMkLst>
        </pc:spChg>
        <pc:spChg chg="mod">
          <ac:chgData name="Gamache, Antoine" userId="40cf9add-3dd2-4517-9594-9de234472405" providerId="ADAL" clId="{0C8380C3-C57A-4A55-BB06-2B324C45C20D}" dt="2023-05-03T20:29:37.225" v="2499" actId="20577"/>
          <ac:spMkLst>
            <pc:docMk/>
            <pc:sldMk cId="1288932692" sldId="279"/>
            <ac:spMk id="3" creationId="{2E6E0D11-88CA-73B4-A9A1-232446892F3A}"/>
          </ac:spMkLst>
        </pc:spChg>
      </pc:sldChg>
      <pc:sldChg chg="modSp add mod">
        <pc:chgData name="Gamache, Antoine" userId="40cf9add-3dd2-4517-9594-9de234472405" providerId="ADAL" clId="{0C8380C3-C57A-4A55-BB06-2B324C45C20D}" dt="2023-05-03T20:33:46.779" v="2899" actId="20577"/>
        <pc:sldMkLst>
          <pc:docMk/>
          <pc:sldMk cId="1936096273" sldId="280"/>
        </pc:sldMkLst>
        <pc:spChg chg="mod">
          <ac:chgData name="Gamache, Antoine" userId="40cf9add-3dd2-4517-9594-9de234472405" providerId="ADAL" clId="{0C8380C3-C57A-4A55-BB06-2B324C45C20D}" dt="2023-05-03T20:30:40.501" v="2544" actId="20577"/>
          <ac:spMkLst>
            <pc:docMk/>
            <pc:sldMk cId="1936096273" sldId="280"/>
            <ac:spMk id="2" creationId="{3EBCDE63-CA53-4AA1-7101-5EAF269C2849}"/>
          </ac:spMkLst>
        </pc:spChg>
        <pc:spChg chg="mod">
          <ac:chgData name="Gamache, Antoine" userId="40cf9add-3dd2-4517-9594-9de234472405" providerId="ADAL" clId="{0C8380C3-C57A-4A55-BB06-2B324C45C20D}" dt="2023-05-03T20:33:46.779" v="2899" actId="20577"/>
          <ac:spMkLst>
            <pc:docMk/>
            <pc:sldMk cId="1936096273" sldId="280"/>
            <ac:spMk id="3" creationId="{2E6E0D11-88CA-73B4-A9A1-232446892F3A}"/>
          </ac:spMkLst>
        </pc:spChg>
      </pc:sldChg>
      <pc:sldChg chg="modSp add mod">
        <pc:chgData name="Gamache, Antoine" userId="40cf9add-3dd2-4517-9594-9de234472405" providerId="ADAL" clId="{0C8380C3-C57A-4A55-BB06-2B324C45C20D}" dt="2023-05-03T20:36:35.041" v="3236" actId="20577"/>
        <pc:sldMkLst>
          <pc:docMk/>
          <pc:sldMk cId="795182567" sldId="281"/>
        </pc:sldMkLst>
        <pc:spChg chg="mod">
          <ac:chgData name="Gamache, Antoine" userId="40cf9add-3dd2-4517-9594-9de234472405" providerId="ADAL" clId="{0C8380C3-C57A-4A55-BB06-2B324C45C20D}" dt="2023-05-03T20:34:40.721" v="2965" actId="20577"/>
          <ac:spMkLst>
            <pc:docMk/>
            <pc:sldMk cId="795182567" sldId="281"/>
            <ac:spMk id="2" creationId="{3EBCDE63-CA53-4AA1-7101-5EAF269C2849}"/>
          </ac:spMkLst>
        </pc:spChg>
        <pc:spChg chg="mod">
          <ac:chgData name="Gamache, Antoine" userId="40cf9add-3dd2-4517-9594-9de234472405" providerId="ADAL" clId="{0C8380C3-C57A-4A55-BB06-2B324C45C20D}" dt="2023-05-03T20:36:35.041" v="3236" actId="20577"/>
          <ac:spMkLst>
            <pc:docMk/>
            <pc:sldMk cId="795182567" sldId="281"/>
            <ac:spMk id="3" creationId="{2E6E0D11-88CA-73B4-A9A1-232446892F3A}"/>
          </ac:spMkLst>
        </pc:spChg>
      </pc:sldChg>
      <pc:sldChg chg="modSp add mod">
        <pc:chgData name="Gamache, Antoine" userId="40cf9add-3dd2-4517-9594-9de234472405" providerId="ADAL" clId="{0C8380C3-C57A-4A55-BB06-2B324C45C20D}" dt="2023-05-03T20:41:58.119" v="3542" actId="20577"/>
        <pc:sldMkLst>
          <pc:docMk/>
          <pc:sldMk cId="638823272" sldId="282"/>
        </pc:sldMkLst>
        <pc:spChg chg="mod">
          <ac:chgData name="Gamache, Antoine" userId="40cf9add-3dd2-4517-9594-9de234472405" providerId="ADAL" clId="{0C8380C3-C57A-4A55-BB06-2B324C45C20D}" dt="2023-05-03T20:36:49.709" v="3254" actId="20577"/>
          <ac:spMkLst>
            <pc:docMk/>
            <pc:sldMk cId="638823272" sldId="282"/>
            <ac:spMk id="2" creationId="{3EBCDE63-CA53-4AA1-7101-5EAF269C2849}"/>
          </ac:spMkLst>
        </pc:spChg>
        <pc:spChg chg="mod">
          <ac:chgData name="Gamache, Antoine" userId="40cf9add-3dd2-4517-9594-9de234472405" providerId="ADAL" clId="{0C8380C3-C57A-4A55-BB06-2B324C45C20D}" dt="2023-05-03T20:41:58.119" v="3542" actId="20577"/>
          <ac:spMkLst>
            <pc:docMk/>
            <pc:sldMk cId="638823272" sldId="282"/>
            <ac:spMk id="3" creationId="{2E6E0D11-88CA-73B4-A9A1-232446892F3A}"/>
          </ac:spMkLst>
        </pc:spChg>
      </pc:sldChg>
      <pc:sldChg chg="modSp new mod">
        <pc:chgData name="Gamache, Antoine" userId="40cf9add-3dd2-4517-9594-9de234472405" providerId="ADAL" clId="{0C8380C3-C57A-4A55-BB06-2B324C45C20D}" dt="2023-05-03T20:50:07.202" v="3643" actId="20577"/>
        <pc:sldMkLst>
          <pc:docMk/>
          <pc:sldMk cId="3323123895" sldId="283"/>
        </pc:sldMkLst>
        <pc:spChg chg="mod">
          <ac:chgData name="Gamache, Antoine" userId="40cf9add-3dd2-4517-9594-9de234472405" providerId="ADAL" clId="{0C8380C3-C57A-4A55-BB06-2B324C45C20D}" dt="2023-05-03T20:49:49.621" v="3565" actId="20577"/>
          <ac:spMkLst>
            <pc:docMk/>
            <pc:sldMk cId="3323123895" sldId="283"/>
            <ac:spMk id="2" creationId="{21DD9F44-9EC1-7653-6654-642EB48E7731}"/>
          </ac:spMkLst>
        </pc:spChg>
        <pc:spChg chg="mod">
          <ac:chgData name="Gamache, Antoine" userId="40cf9add-3dd2-4517-9594-9de234472405" providerId="ADAL" clId="{0C8380C3-C57A-4A55-BB06-2B324C45C20D}" dt="2023-05-03T20:50:07.202" v="3643" actId="20577"/>
          <ac:spMkLst>
            <pc:docMk/>
            <pc:sldMk cId="3323123895" sldId="283"/>
            <ac:spMk id="3" creationId="{57BDA000-A8DA-9488-F7AC-3514C1F3095D}"/>
          </ac:spMkLst>
        </pc:spChg>
      </pc:sldChg>
      <pc:sldChg chg="addSp modSp new mod modAnim">
        <pc:chgData name="Gamache, Antoine" userId="40cf9add-3dd2-4517-9594-9de234472405" providerId="ADAL" clId="{0C8380C3-C57A-4A55-BB06-2B324C45C20D}" dt="2023-05-03T21:04:54.114" v="3762"/>
        <pc:sldMkLst>
          <pc:docMk/>
          <pc:sldMk cId="3237796314" sldId="284"/>
        </pc:sldMkLst>
        <pc:spChg chg="mod">
          <ac:chgData name="Gamache, Antoine" userId="40cf9add-3dd2-4517-9594-9de234472405" providerId="ADAL" clId="{0C8380C3-C57A-4A55-BB06-2B324C45C20D}" dt="2023-05-03T20:55:52.971" v="3694" actId="20577"/>
          <ac:spMkLst>
            <pc:docMk/>
            <pc:sldMk cId="3237796314" sldId="284"/>
            <ac:spMk id="2" creationId="{A2B989EC-AE0C-0344-A15E-3E7F3786DDFD}"/>
          </ac:spMkLst>
        </pc:spChg>
        <pc:picChg chg="add mod">
          <ac:chgData name="Gamache, Antoine" userId="40cf9add-3dd2-4517-9594-9de234472405" providerId="ADAL" clId="{0C8380C3-C57A-4A55-BB06-2B324C45C20D}" dt="2023-05-03T20:56:56.112" v="3700" actId="14100"/>
          <ac:picMkLst>
            <pc:docMk/>
            <pc:sldMk cId="3237796314" sldId="284"/>
            <ac:picMk id="1026" creationId="{F1CEEA1E-A807-3F40-AEFF-B6E875D54058}"/>
          </ac:picMkLst>
        </pc:picChg>
        <pc:picChg chg="add mod">
          <ac:chgData name="Gamache, Antoine" userId="40cf9add-3dd2-4517-9594-9de234472405" providerId="ADAL" clId="{0C8380C3-C57A-4A55-BB06-2B324C45C20D}" dt="2023-05-03T20:57:35.608" v="3709" actId="14100"/>
          <ac:picMkLst>
            <pc:docMk/>
            <pc:sldMk cId="3237796314" sldId="284"/>
            <ac:picMk id="1028" creationId="{B592BE8D-9C90-258D-0472-B342036420FA}"/>
          </ac:picMkLst>
        </pc:picChg>
        <pc:picChg chg="add mod">
          <ac:chgData name="Gamache, Antoine" userId="40cf9add-3dd2-4517-9594-9de234472405" providerId="ADAL" clId="{0C8380C3-C57A-4A55-BB06-2B324C45C20D}" dt="2023-05-03T20:57:42.733" v="3710" actId="1076"/>
          <ac:picMkLst>
            <pc:docMk/>
            <pc:sldMk cId="3237796314" sldId="284"/>
            <ac:picMk id="1030" creationId="{416966DC-F47F-2A24-EC84-D8CF8D152E25}"/>
          </ac:picMkLst>
        </pc:picChg>
        <pc:picChg chg="add mod">
          <ac:chgData name="Gamache, Antoine" userId="40cf9add-3dd2-4517-9594-9de234472405" providerId="ADAL" clId="{0C8380C3-C57A-4A55-BB06-2B324C45C20D}" dt="2023-05-03T20:58:25.558" v="3715" actId="1076"/>
          <ac:picMkLst>
            <pc:docMk/>
            <pc:sldMk cId="3237796314" sldId="284"/>
            <ac:picMk id="1032" creationId="{83DAA012-E336-4925-A3E4-4030BB83FA35}"/>
          </ac:picMkLst>
        </pc:picChg>
        <pc:picChg chg="add mod">
          <ac:chgData name="Gamache, Antoine" userId="40cf9add-3dd2-4517-9594-9de234472405" providerId="ADAL" clId="{0C8380C3-C57A-4A55-BB06-2B324C45C20D}" dt="2023-05-03T20:59:15.722" v="3723" actId="1076"/>
          <ac:picMkLst>
            <pc:docMk/>
            <pc:sldMk cId="3237796314" sldId="284"/>
            <ac:picMk id="1034" creationId="{DCF50EB5-5D7D-B2D2-1109-9A210BF987DB}"/>
          </ac:picMkLst>
        </pc:picChg>
        <pc:picChg chg="add mod">
          <ac:chgData name="Gamache, Antoine" userId="40cf9add-3dd2-4517-9594-9de234472405" providerId="ADAL" clId="{0C8380C3-C57A-4A55-BB06-2B324C45C20D}" dt="2023-05-03T20:59:13.594" v="3722" actId="1076"/>
          <ac:picMkLst>
            <pc:docMk/>
            <pc:sldMk cId="3237796314" sldId="284"/>
            <ac:picMk id="1036" creationId="{8B4389EE-511A-7FFD-6D72-649FA58FB56C}"/>
          </ac:picMkLst>
        </pc:picChg>
        <pc:picChg chg="add mod">
          <ac:chgData name="Gamache, Antoine" userId="40cf9add-3dd2-4517-9594-9de234472405" providerId="ADAL" clId="{0C8380C3-C57A-4A55-BB06-2B324C45C20D}" dt="2023-05-03T20:59:37.694" v="3726" actId="1076"/>
          <ac:picMkLst>
            <pc:docMk/>
            <pc:sldMk cId="3237796314" sldId="284"/>
            <ac:picMk id="1038" creationId="{7E09CB90-D2BD-E4C1-A814-0610A04E6422}"/>
          </ac:picMkLst>
        </pc:picChg>
        <pc:picChg chg="add mod">
          <ac:chgData name="Gamache, Antoine" userId="40cf9add-3dd2-4517-9594-9de234472405" providerId="ADAL" clId="{0C8380C3-C57A-4A55-BB06-2B324C45C20D}" dt="2023-05-03T20:59:56.894" v="3729" actId="1076"/>
          <ac:picMkLst>
            <pc:docMk/>
            <pc:sldMk cId="3237796314" sldId="284"/>
            <ac:picMk id="1040" creationId="{A3417BC0-08D5-6967-4DD2-FA4A07F04DEC}"/>
          </ac:picMkLst>
        </pc:picChg>
        <pc:picChg chg="add mod">
          <ac:chgData name="Gamache, Antoine" userId="40cf9add-3dd2-4517-9594-9de234472405" providerId="ADAL" clId="{0C8380C3-C57A-4A55-BB06-2B324C45C20D}" dt="2023-05-03T21:00:34.944" v="3732" actId="1076"/>
          <ac:picMkLst>
            <pc:docMk/>
            <pc:sldMk cId="3237796314" sldId="284"/>
            <ac:picMk id="1042" creationId="{DDB3C7F2-A588-650E-580B-0E42770C2347}"/>
          </ac:picMkLst>
        </pc:picChg>
        <pc:picChg chg="add mod">
          <ac:chgData name="Gamache, Antoine" userId="40cf9add-3dd2-4517-9594-9de234472405" providerId="ADAL" clId="{0C8380C3-C57A-4A55-BB06-2B324C45C20D}" dt="2023-05-03T21:00:59.685" v="3736" actId="14100"/>
          <ac:picMkLst>
            <pc:docMk/>
            <pc:sldMk cId="3237796314" sldId="284"/>
            <ac:picMk id="1044" creationId="{BCFE93B7-15F5-A253-090F-1C3FA8F1F3E8}"/>
          </ac:picMkLst>
        </pc:picChg>
        <pc:picChg chg="add mod">
          <ac:chgData name="Gamache, Antoine" userId="40cf9add-3dd2-4517-9594-9de234472405" providerId="ADAL" clId="{0C8380C3-C57A-4A55-BB06-2B324C45C20D}" dt="2023-05-03T21:01:32.947" v="3739" actId="1076"/>
          <ac:picMkLst>
            <pc:docMk/>
            <pc:sldMk cId="3237796314" sldId="284"/>
            <ac:picMk id="1046" creationId="{5AD38C12-18B7-E4F6-5EF5-1D17CA405D9C}"/>
          </ac:picMkLst>
        </pc:picChg>
        <pc:picChg chg="add mod">
          <ac:chgData name="Gamache, Antoine" userId="40cf9add-3dd2-4517-9594-9de234472405" providerId="ADAL" clId="{0C8380C3-C57A-4A55-BB06-2B324C45C20D}" dt="2023-05-03T21:02:09.900" v="3743" actId="1076"/>
          <ac:picMkLst>
            <pc:docMk/>
            <pc:sldMk cId="3237796314" sldId="284"/>
            <ac:picMk id="1048" creationId="{52B62CE9-0AC4-8B0D-5B69-2411A347AA2F}"/>
          </ac:picMkLst>
        </pc:picChg>
        <pc:picChg chg="add mod">
          <ac:chgData name="Gamache, Antoine" userId="40cf9add-3dd2-4517-9594-9de234472405" providerId="ADAL" clId="{0C8380C3-C57A-4A55-BB06-2B324C45C20D}" dt="2023-05-03T21:02:43.413" v="3745" actId="1076"/>
          <ac:picMkLst>
            <pc:docMk/>
            <pc:sldMk cId="3237796314" sldId="284"/>
            <ac:picMk id="1050" creationId="{E3A77D8C-5634-5F36-D6AC-65C65D2DD50F}"/>
          </ac:picMkLst>
        </pc:picChg>
      </pc:sldChg>
      <pc:sldChg chg="modSp new mod">
        <pc:chgData name="Gamache, Antoine" userId="40cf9add-3dd2-4517-9594-9de234472405" providerId="ADAL" clId="{0C8380C3-C57A-4A55-BB06-2B324C45C20D}" dt="2023-05-03T21:13:10.628" v="4188" actId="20577"/>
        <pc:sldMkLst>
          <pc:docMk/>
          <pc:sldMk cId="3707220862" sldId="285"/>
        </pc:sldMkLst>
        <pc:spChg chg="mod">
          <ac:chgData name="Gamache, Antoine" userId="40cf9add-3dd2-4517-9594-9de234472405" providerId="ADAL" clId="{0C8380C3-C57A-4A55-BB06-2B324C45C20D}" dt="2023-05-03T21:07:51.915" v="3807" actId="20577"/>
          <ac:spMkLst>
            <pc:docMk/>
            <pc:sldMk cId="3707220862" sldId="285"/>
            <ac:spMk id="2" creationId="{123AA3A2-A346-ED47-3A4E-733DA5B0DCA8}"/>
          </ac:spMkLst>
        </pc:spChg>
        <pc:spChg chg="mod">
          <ac:chgData name="Gamache, Antoine" userId="40cf9add-3dd2-4517-9594-9de234472405" providerId="ADAL" clId="{0C8380C3-C57A-4A55-BB06-2B324C45C20D}" dt="2023-05-03T21:13:10.628" v="4188" actId="20577"/>
          <ac:spMkLst>
            <pc:docMk/>
            <pc:sldMk cId="3707220862" sldId="285"/>
            <ac:spMk id="3" creationId="{90085CE3-7EDA-CBF2-95BD-118A51C7F895}"/>
          </ac:spMkLst>
        </pc:spChg>
      </pc:sldChg>
      <pc:sldChg chg="modSp new mod">
        <pc:chgData name="Gamache, Antoine" userId="40cf9add-3dd2-4517-9594-9de234472405" providerId="ADAL" clId="{0C8380C3-C57A-4A55-BB06-2B324C45C20D}" dt="2023-05-03T21:15:24.997" v="4491" actId="242"/>
        <pc:sldMkLst>
          <pc:docMk/>
          <pc:sldMk cId="2392285907" sldId="286"/>
        </pc:sldMkLst>
        <pc:spChg chg="mod">
          <ac:chgData name="Gamache, Antoine" userId="40cf9add-3dd2-4517-9594-9de234472405" providerId="ADAL" clId="{0C8380C3-C57A-4A55-BB06-2B324C45C20D}" dt="2023-05-03T21:13:58.982" v="4217" actId="20577"/>
          <ac:spMkLst>
            <pc:docMk/>
            <pc:sldMk cId="2392285907" sldId="286"/>
            <ac:spMk id="2" creationId="{8816479A-CB2D-A5E5-4059-DD70212EA72A}"/>
          </ac:spMkLst>
        </pc:spChg>
        <pc:spChg chg="mod">
          <ac:chgData name="Gamache, Antoine" userId="40cf9add-3dd2-4517-9594-9de234472405" providerId="ADAL" clId="{0C8380C3-C57A-4A55-BB06-2B324C45C20D}" dt="2023-05-03T21:15:24.997" v="4491" actId="242"/>
          <ac:spMkLst>
            <pc:docMk/>
            <pc:sldMk cId="2392285907" sldId="286"/>
            <ac:spMk id="3" creationId="{C442950C-82EC-BC4C-A148-AF9399485A32}"/>
          </ac:spMkLst>
        </pc:spChg>
      </pc:sldChg>
      <pc:sldChg chg="modSp add mod">
        <pc:chgData name="Gamache, Antoine" userId="40cf9add-3dd2-4517-9594-9de234472405" providerId="ADAL" clId="{0C8380C3-C57A-4A55-BB06-2B324C45C20D}" dt="2023-05-03T21:16:57.867" v="4599" actId="20577"/>
        <pc:sldMkLst>
          <pc:docMk/>
          <pc:sldMk cId="2249596175" sldId="287"/>
        </pc:sldMkLst>
        <pc:spChg chg="mod">
          <ac:chgData name="Gamache, Antoine" userId="40cf9add-3dd2-4517-9594-9de234472405" providerId="ADAL" clId="{0C8380C3-C57A-4A55-BB06-2B324C45C20D}" dt="2023-05-03T21:15:46.931" v="4507" actId="20577"/>
          <ac:spMkLst>
            <pc:docMk/>
            <pc:sldMk cId="2249596175" sldId="287"/>
            <ac:spMk id="2" creationId="{8816479A-CB2D-A5E5-4059-DD70212EA72A}"/>
          </ac:spMkLst>
        </pc:spChg>
        <pc:spChg chg="mod">
          <ac:chgData name="Gamache, Antoine" userId="40cf9add-3dd2-4517-9594-9de234472405" providerId="ADAL" clId="{0C8380C3-C57A-4A55-BB06-2B324C45C20D}" dt="2023-05-03T21:16:57.867" v="4599" actId="20577"/>
          <ac:spMkLst>
            <pc:docMk/>
            <pc:sldMk cId="2249596175" sldId="287"/>
            <ac:spMk id="3" creationId="{C442950C-82EC-BC4C-A148-AF9399485A32}"/>
          </ac:spMkLst>
        </pc:spChg>
      </pc:sldChg>
      <pc:sldChg chg="modSp add mod">
        <pc:chgData name="Gamache, Antoine" userId="40cf9add-3dd2-4517-9594-9de234472405" providerId="ADAL" clId="{0C8380C3-C57A-4A55-BB06-2B324C45C20D}" dt="2023-05-04T18:13:49.458" v="4823" actId="20577"/>
        <pc:sldMkLst>
          <pc:docMk/>
          <pc:sldMk cId="1288643540" sldId="288"/>
        </pc:sldMkLst>
        <pc:spChg chg="mod">
          <ac:chgData name="Gamache, Antoine" userId="40cf9add-3dd2-4517-9594-9de234472405" providerId="ADAL" clId="{0C8380C3-C57A-4A55-BB06-2B324C45C20D}" dt="2023-05-03T21:18:52.541" v="4620" actId="20577"/>
          <ac:spMkLst>
            <pc:docMk/>
            <pc:sldMk cId="1288643540" sldId="288"/>
            <ac:spMk id="2" creationId="{8816479A-CB2D-A5E5-4059-DD70212EA72A}"/>
          </ac:spMkLst>
        </pc:spChg>
        <pc:spChg chg="mod">
          <ac:chgData name="Gamache, Antoine" userId="40cf9add-3dd2-4517-9594-9de234472405" providerId="ADAL" clId="{0C8380C3-C57A-4A55-BB06-2B324C45C20D}" dt="2023-05-04T18:13:49.458" v="4823" actId="20577"/>
          <ac:spMkLst>
            <pc:docMk/>
            <pc:sldMk cId="1288643540" sldId="288"/>
            <ac:spMk id="3" creationId="{C442950C-82EC-BC4C-A148-AF9399485A32}"/>
          </ac:spMkLst>
        </pc:spChg>
      </pc:sldChg>
      <pc:sldChg chg="modSp add mod">
        <pc:chgData name="Gamache, Antoine" userId="40cf9add-3dd2-4517-9594-9de234472405" providerId="ADAL" clId="{0C8380C3-C57A-4A55-BB06-2B324C45C20D}" dt="2023-05-04T18:25:53.678" v="5365" actId="20577"/>
        <pc:sldMkLst>
          <pc:docMk/>
          <pc:sldMk cId="2258802325" sldId="289"/>
        </pc:sldMkLst>
        <pc:spChg chg="mod">
          <ac:chgData name="Gamache, Antoine" userId="40cf9add-3dd2-4517-9594-9de234472405" providerId="ADAL" clId="{0C8380C3-C57A-4A55-BB06-2B324C45C20D}" dt="2023-05-04T18:17:36.920" v="5211" actId="20577"/>
          <ac:spMkLst>
            <pc:docMk/>
            <pc:sldMk cId="2258802325" sldId="289"/>
            <ac:spMk id="2" creationId="{8816479A-CB2D-A5E5-4059-DD70212EA72A}"/>
          </ac:spMkLst>
        </pc:spChg>
        <pc:spChg chg="mod">
          <ac:chgData name="Gamache, Antoine" userId="40cf9add-3dd2-4517-9594-9de234472405" providerId="ADAL" clId="{0C8380C3-C57A-4A55-BB06-2B324C45C20D}" dt="2023-05-04T18:25:53.678" v="5365" actId="20577"/>
          <ac:spMkLst>
            <pc:docMk/>
            <pc:sldMk cId="2258802325" sldId="289"/>
            <ac:spMk id="3" creationId="{C442950C-82EC-BC4C-A148-AF9399485A32}"/>
          </ac:spMkLst>
        </pc:spChg>
      </pc:sldChg>
      <pc:sldChg chg="modSp add mod">
        <pc:chgData name="Gamache, Antoine" userId="40cf9add-3dd2-4517-9594-9de234472405" providerId="ADAL" clId="{0C8380C3-C57A-4A55-BB06-2B324C45C20D}" dt="2023-05-04T18:17:16.184" v="5180" actId="20577"/>
        <pc:sldMkLst>
          <pc:docMk/>
          <pc:sldMk cId="2917087264" sldId="290"/>
        </pc:sldMkLst>
        <pc:spChg chg="mod">
          <ac:chgData name="Gamache, Antoine" userId="40cf9add-3dd2-4517-9594-9de234472405" providerId="ADAL" clId="{0C8380C3-C57A-4A55-BB06-2B324C45C20D}" dt="2023-05-04T18:14:07.387" v="4838" actId="20577"/>
          <ac:spMkLst>
            <pc:docMk/>
            <pc:sldMk cId="2917087264" sldId="290"/>
            <ac:spMk id="2" creationId="{3EBCDE63-CA53-4AA1-7101-5EAF269C2849}"/>
          </ac:spMkLst>
        </pc:spChg>
        <pc:spChg chg="mod">
          <ac:chgData name="Gamache, Antoine" userId="40cf9add-3dd2-4517-9594-9de234472405" providerId="ADAL" clId="{0C8380C3-C57A-4A55-BB06-2B324C45C20D}" dt="2023-05-04T18:17:16.184" v="5180" actId="20577"/>
          <ac:spMkLst>
            <pc:docMk/>
            <pc:sldMk cId="2917087264" sldId="290"/>
            <ac:spMk id="3" creationId="{2E6E0D11-88CA-73B4-A9A1-232446892F3A}"/>
          </ac:spMkLst>
        </pc:spChg>
      </pc:sldChg>
      <pc:sldChg chg="modSp add mod">
        <pc:chgData name="Gamache, Antoine" userId="40cf9add-3dd2-4517-9594-9de234472405" providerId="ADAL" clId="{0C8380C3-C57A-4A55-BB06-2B324C45C20D}" dt="2023-05-04T18:27:34.657" v="5514" actId="20577"/>
        <pc:sldMkLst>
          <pc:docMk/>
          <pc:sldMk cId="986475116" sldId="291"/>
        </pc:sldMkLst>
        <pc:spChg chg="mod">
          <ac:chgData name="Gamache, Antoine" userId="40cf9add-3dd2-4517-9594-9de234472405" providerId="ADAL" clId="{0C8380C3-C57A-4A55-BB06-2B324C45C20D}" dt="2023-05-04T18:26:04.493" v="5382" actId="20577"/>
          <ac:spMkLst>
            <pc:docMk/>
            <pc:sldMk cId="986475116" sldId="291"/>
            <ac:spMk id="2" creationId="{8816479A-CB2D-A5E5-4059-DD70212EA72A}"/>
          </ac:spMkLst>
        </pc:spChg>
        <pc:spChg chg="mod">
          <ac:chgData name="Gamache, Antoine" userId="40cf9add-3dd2-4517-9594-9de234472405" providerId="ADAL" clId="{0C8380C3-C57A-4A55-BB06-2B324C45C20D}" dt="2023-05-04T18:27:34.657" v="5514" actId="20577"/>
          <ac:spMkLst>
            <pc:docMk/>
            <pc:sldMk cId="986475116" sldId="291"/>
            <ac:spMk id="3" creationId="{C442950C-82EC-BC4C-A148-AF9399485A32}"/>
          </ac:spMkLst>
        </pc:spChg>
      </pc:sldChg>
      <pc:sldChg chg="modSp new mod">
        <pc:chgData name="Gamache, Antoine" userId="40cf9add-3dd2-4517-9594-9de234472405" providerId="ADAL" clId="{0C8380C3-C57A-4A55-BB06-2B324C45C20D}" dt="2023-05-04T18:35:54.217" v="5679" actId="20577"/>
        <pc:sldMkLst>
          <pc:docMk/>
          <pc:sldMk cId="1896767188" sldId="292"/>
        </pc:sldMkLst>
        <pc:spChg chg="mod">
          <ac:chgData name="Gamache, Antoine" userId="40cf9add-3dd2-4517-9594-9de234472405" providerId="ADAL" clId="{0C8380C3-C57A-4A55-BB06-2B324C45C20D}" dt="2023-05-04T18:34:32.969" v="5535" actId="20577"/>
          <ac:spMkLst>
            <pc:docMk/>
            <pc:sldMk cId="1896767188" sldId="292"/>
            <ac:spMk id="2" creationId="{5DA87A0D-8544-530A-9BC8-37B82777E794}"/>
          </ac:spMkLst>
        </pc:spChg>
        <pc:spChg chg="mod">
          <ac:chgData name="Gamache, Antoine" userId="40cf9add-3dd2-4517-9594-9de234472405" providerId="ADAL" clId="{0C8380C3-C57A-4A55-BB06-2B324C45C20D}" dt="2023-05-04T18:35:54.217" v="5679" actId="20577"/>
          <ac:spMkLst>
            <pc:docMk/>
            <pc:sldMk cId="1896767188" sldId="292"/>
            <ac:spMk id="3" creationId="{0C373FAB-E088-A395-2EB1-598CF53E0101}"/>
          </ac:spMkLst>
        </pc:spChg>
      </pc:sldChg>
      <pc:sldChg chg="modSp new mod">
        <pc:chgData name="Gamache, Antoine" userId="40cf9add-3dd2-4517-9594-9de234472405" providerId="ADAL" clId="{0C8380C3-C57A-4A55-BB06-2B324C45C20D}" dt="2023-05-04T18:37:51.570" v="5850" actId="313"/>
        <pc:sldMkLst>
          <pc:docMk/>
          <pc:sldMk cId="3326038014" sldId="293"/>
        </pc:sldMkLst>
        <pc:spChg chg="mod">
          <ac:chgData name="Gamache, Antoine" userId="40cf9add-3dd2-4517-9594-9de234472405" providerId="ADAL" clId="{0C8380C3-C57A-4A55-BB06-2B324C45C20D}" dt="2023-05-04T18:36:29.048" v="5699" actId="20577"/>
          <ac:spMkLst>
            <pc:docMk/>
            <pc:sldMk cId="3326038014" sldId="293"/>
            <ac:spMk id="2" creationId="{E345AC24-E0E7-C99F-4C59-E929F9E0C795}"/>
          </ac:spMkLst>
        </pc:spChg>
        <pc:spChg chg="mod">
          <ac:chgData name="Gamache, Antoine" userId="40cf9add-3dd2-4517-9594-9de234472405" providerId="ADAL" clId="{0C8380C3-C57A-4A55-BB06-2B324C45C20D}" dt="2023-05-04T18:37:51.570" v="5850" actId="313"/>
          <ac:spMkLst>
            <pc:docMk/>
            <pc:sldMk cId="3326038014" sldId="293"/>
            <ac:spMk id="3" creationId="{922E1BF0-FB66-B718-9D3A-88C168D64966}"/>
          </ac:spMkLst>
        </pc:spChg>
      </pc:sldChg>
      <pc:sldChg chg="modSp add mod">
        <pc:chgData name="Gamache, Antoine" userId="40cf9add-3dd2-4517-9594-9de234472405" providerId="ADAL" clId="{0C8380C3-C57A-4A55-BB06-2B324C45C20D}" dt="2023-05-04T18:38:34.333" v="5944" actId="20577"/>
        <pc:sldMkLst>
          <pc:docMk/>
          <pc:sldMk cId="1273225643" sldId="294"/>
        </pc:sldMkLst>
        <pc:spChg chg="mod">
          <ac:chgData name="Gamache, Antoine" userId="40cf9add-3dd2-4517-9594-9de234472405" providerId="ADAL" clId="{0C8380C3-C57A-4A55-BB06-2B324C45C20D}" dt="2023-05-04T18:38:04.740" v="5859" actId="20577"/>
          <ac:spMkLst>
            <pc:docMk/>
            <pc:sldMk cId="1273225643" sldId="294"/>
            <ac:spMk id="2" creationId="{E345AC24-E0E7-C99F-4C59-E929F9E0C795}"/>
          </ac:spMkLst>
        </pc:spChg>
        <pc:spChg chg="mod">
          <ac:chgData name="Gamache, Antoine" userId="40cf9add-3dd2-4517-9594-9de234472405" providerId="ADAL" clId="{0C8380C3-C57A-4A55-BB06-2B324C45C20D}" dt="2023-05-04T18:38:34.333" v="5944" actId="20577"/>
          <ac:spMkLst>
            <pc:docMk/>
            <pc:sldMk cId="1273225643" sldId="294"/>
            <ac:spMk id="3" creationId="{922E1BF0-FB66-B718-9D3A-88C168D64966}"/>
          </ac:spMkLst>
        </pc:spChg>
      </pc:sldChg>
      <pc:sldChg chg="modSp add mod">
        <pc:chgData name="Gamache, Antoine" userId="40cf9add-3dd2-4517-9594-9de234472405" providerId="ADAL" clId="{0C8380C3-C57A-4A55-BB06-2B324C45C20D}" dt="2023-05-04T18:39:18.015" v="6091" actId="20577"/>
        <pc:sldMkLst>
          <pc:docMk/>
          <pc:sldMk cId="2132946832" sldId="295"/>
        </pc:sldMkLst>
        <pc:spChg chg="mod">
          <ac:chgData name="Gamache, Antoine" userId="40cf9add-3dd2-4517-9594-9de234472405" providerId="ADAL" clId="{0C8380C3-C57A-4A55-BB06-2B324C45C20D}" dt="2023-05-04T18:38:45.186" v="5965" actId="20577"/>
          <ac:spMkLst>
            <pc:docMk/>
            <pc:sldMk cId="2132946832" sldId="295"/>
            <ac:spMk id="2" creationId="{E345AC24-E0E7-C99F-4C59-E929F9E0C795}"/>
          </ac:spMkLst>
        </pc:spChg>
        <pc:spChg chg="mod">
          <ac:chgData name="Gamache, Antoine" userId="40cf9add-3dd2-4517-9594-9de234472405" providerId="ADAL" clId="{0C8380C3-C57A-4A55-BB06-2B324C45C20D}" dt="2023-05-04T18:39:18.015" v="6091" actId="20577"/>
          <ac:spMkLst>
            <pc:docMk/>
            <pc:sldMk cId="2132946832" sldId="295"/>
            <ac:spMk id="3" creationId="{922E1BF0-FB66-B718-9D3A-88C168D64966}"/>
          </ac:spMkLst>
        </pc:spChg>
      </pc:sldChg>
      <pc:sldChg chg="modSp new mod">
        <pc:chgData name="Gamache, Antoine" userId="40cf9add-3dd2-4517-9594-9de234472405" providerId="ADAL" clId="{0C8380C3-C57A-4A55-BB06-2B324C45C20D}" dt="2023-05-04T18:44:10.668" v="6464" actId="20577"/>
        <pc:sldMkLst>
          <pc:docMk/>
          <pc:sldMk cId="3753727312" sldId="296"/>
        </pc:sldMkLst>
        <pc:spChg chg="mod">
          <ac:chgData name="Gamache, Antoine" userId="40cf9add-3dd2-4517-9594-9de234472405" providerId="ADAL" clId="{0C8380C3-C57A-4A55-BB06-2B324C45C20D}" dt="2023-05-04T18:43:22.810" v="6321" actId="20577"/>
          <ac:spMkLst>
            <pc:docMk/>
            <pc:sldMk cId="3753727312" sldId="296"/>
            <ac:spMk id="2" creationId="{936E574C-6904-B3A5-649B-683237F821F5}"/>
          </ac:spMkLst>
        </pc:spChg>
        <pc:spChg chg="mod">
          <ac:chgData name="Gamache, Antoine" userId="40cf9add-3dd2-4517-9594-9de234472405" providerId="ADAL" clId="{0C8380C3-C57A-4A55-BB06-2B324C45C20D}" dt="2023-05-04T18:44:10.668" v="6464" actId="20577"/>
          <ac:spMkLst>
            <pc:docMk/>
            <pc:sldMk cId="3753727312" sldId="296"/>
            <ac:spMk id="3" creationId="{43F5BD35-1BCC-E76B-9459-A165468CD7A8}"/>
          </ac:spMkLst>
        </pc:spChg>
      </pc:sldChg>
      <pc:sldChg chg="modSp add mod">
        <pc:chgData name="Gamache, Antoine" userId="40cf9add-3dd2-4517-9594-9de234472405" providerId="ADAL" clId="{0C8380C3-C57A-4A55-BB06-2B324C45C20D}" dt="2023-05-04T19:55:26.039" v="6579" actId="20577"/>
        <pc:sldMkLst>
          <pc:docMk/>
          <pc:sldMk cId="3245034268" sldId="297"/>
        </pc:sldMkLst>
        <pc:spChg chg="mod">
          <ac:chgData name="Gamache, Antoine" userId="40cf9add-3dd2-4517-9594-9de234472405" providerId="ADAL" clId="{0C8380C3-C57A-4A55-BB06-2B324C45C20D}" dt="2023-05-04T18:43:32.142" v="6336" actId="20577"/>
          <ac:spMkLst>
            <pc:docMk/>
            <pc:sldMk cId="3245034268" sldId="297"/>
            <ac:spMk id="2" creationId="{936E574C-6904-B3A5-649B-683237F821F5}"/>
          </ac:spMkLst>
        </pc:spChg>
        <pc:spChg chg="mod">
          <ac:chgData name="Gamache, Antoine" userId="40cf9add-3dd2-4517-9594-9de234472405" providerId="ADAL" clId="{0C8380C3-C57A-4A55-BB06-2B324C45C20D}" dt="2023-05-04T19:55:26.039" v="6579" actId="20577"/>
          <ac:spMkLst>
            <pc:docMk/>
            <pc:sldMk cId="3245034268" sldId="297"/>
            <ac:spMk id="3" creationId="{43F5BD35-1BCC-E76B-9459-A165468CD7A8}"/>
          </ac:spMkLst>
        </pc:spChg>
      </pc:sldChg>
      <pc:sldChg chg="modSp add mod">
        <pc:chgData name="Gamache, Antoine" userId="40cf9add-3dd2-4517-9594-9de234472405" providerId="ADAL" clId="{0C8380C3-C57A-4A55-BB06-2B324C45C20D}" dt="2023-05-04T20:38:21.551" v="6867" actId="20577"/>
        <pc:sldMkLst>
          <pc:docMk/>
          <pc:sldMk cId="313406692" sldId="298"/>
        </pc:sldMkLst>
        <pc:spChg chg="mod">
          <ac:chgData name="Gamache, Antoine" userId="40cf9add-3dd2-4517-9594-9de234472405" providerId="ADAL" clId="{0C8380C3-C57A-4A55-BB06-2B324C45C20D}" dt="2023-05-04T19:56:17.592" v="6588" actId="20577"/>
          <ac:spMkLst>
            <pc:docMk/>
            <pc:sldMk cId="313406692" sldId="298"/>
            <ac:spMk id="2" creationId="{936E574C-6904-B3A5-649B-683237F821F5}"/>
          </ac:spMkLst>
        </pc:spChg>
        <pc:spChg chg="mod">
          <ac:chgData name="Gamache, Antoine" userId="40cf9add-3dd2-4517-9594-9de234472405" providerId="ADAL" clId="{0C8380C3-C57A-4A55-BB06-2B324C45C20D}" dt="2023-05-04T20:38:21.551" v="6867" actId="20577"/>
          <ac:spMkLst>
            <pc:docMk/>
            <pc:sldMk cId="313406692" sldId="298"/>
            <ac:spMk id="3" creationId="{43F5BD35-1BCC-E76B-9459-A165468CD7A8}"/>
          </ac:spMkLst>
        </pc:spChg>
      </pc:sldChg>
    </pc:docChg>
  </pc:docChgLst>
  <pc:docChgLst>
    <pc:chgData name="Anthony-Davis, Philip" userId="2ce8fb77-889d-4c4f-975a-a93909e8df72" providerId="ADAL" clId="{40C83F66-FBDD-4EE8-A7CF-0D88FB01A042}"/>
    <pc:docChg chg="undo custSel addSld delSld modSld sldOrd">
      <pc:chgData name="Anthony-Davis, Philip" userId="2ce8fb77-889d-4c4f-975a-a93909e8df72" providerId="ADAL" clId="{40C83F66-FBDD-4EE8-A7CF-0D88FB01A042}" dt="2023-05-14T16:40:39.791" v="874" actId="1076"/>
      <pc:docMkLst>
        <pc:docMk/>
      </pc:docMkLst>
      <pc:sldChg chg="modSp mod">
        <pc:chgData name="Anthony-Davis, Philip" userId="2ce8fb77-889d-4c4f-975a-a93909e8df72" providerId="ADAL" clId="{40C83F66-FBDD-4EE8-A7CF-0D88FB01A042}" dt="2023-05-13T20:58:15.292" v="816" actId="20577"/>
        <pc:sldMkLst>
          <pc:docMk/>
          <pc:sldMk cId="3937815090" sldId="260"/>
        </pc:sldMkLst>
        <pc:spChg chg="mod">
          <ac:chgData name="Anthony-Davis, Philip" userId="2ce8fb77-889d-4c4f-975a-a93909e8df72" providerId="ADAL" clId="{40C83F66-FBDD-4EE8-A7CF-0D88FB01A042}" dt="2023-05-13T20:58:15.292" v="816" actId="20577"/>
          <ac:spMkLst>
            <pc:docMk/>
            <pc:sldMk cId="3937815090" sldId="260"/>
            <ac:spMk id="3" creationId="{7691ED41-F775-3898-2617-B43F8D11AC5A}"/>
          </ac:spMkLst>
        </pc:spChg>
      </pc:sldChg>
      <pc:sldChg chg="modSp mod">
        <pc:chgData name="Anthony-Davis, Philip" userId="2ce8fb77-889d-4c4f-975a-a93909e8df72" providerId="ADAL" clId="{40C83F66-FBDD-4EE8-A7CF-0D88FB01A042}" dt="2023-05-13T21:00:31.080" v="817" actId="313"/>
        <pc:sldMkLst>
          <pc:docMk/>
          <pc:sldMk cId="3323123895" sldId="283"/>
        </pc:sldMkLst>
        <pc:spChg chg="mod">
          <ac:chgData name="Anthony-Davis, Philip" userId="2ce8fb77-889d-4c4f-975a-a93909e8df72" providerId="ADAL" clId="{40C83F66-FBDD-4EE8-A7CF-0D88FB01A042}" dt="2023-05-13T21:00:31.080" v="817" actId="313"/>
          <ac:spMkLst>
            <pc:docMk/>
            <pc:sldMk cId="3323123895" sldId="283"/>
            <ac:spMk id="3" creationId="{57BDA000-A8DA-9488-F7AC-3514C1F3095D}"/>
          </ac:spMkLst>
        </pc:spChg>
      </pc:sldChg>
      <pc:sldChg chg="modSp mod">
        <pc:chgData name="Anthony-Davis, Philip" userId="2ce8fb77-889d-4c4f-975a-a93909e8df72" providerId="ADAL" clId="{40C83F66-FBDD-4EE8-A7CF-0D88FB01A042}" dt="2023-05-13T20:42:29.404" v="85" actId="20577"/>
        <pc:sldMkLst>
          <pc:docMk/>
          <pc:sldMk cId="2249596175" sldId="287"/>
        </pc:sldMkLst>
        <pc:spChg chg="mod">
          <ac:chgData name="Anthony-Davis, Philip" userId="2ce8fb77-889d-4c4f-975a-a93909e8df72" providerId="ADAL" clId="{40C83F66-FBDD-4EE8-A7CF-0D88FB01A042}" dt="2023-05-13T20:42:29.404" v="85" actId="20577"/>
          <ac:spMkLst>
            <pc:docMk/>
            <pc:sldMk cId="2249596175" sldId="287"/>
            <ac:spMk id="3" creationId="{C442950C-82EC-BC4C-A148-AF9399485A32}"/>
          </ac:spMkLst>
        </pc:spChg>
      </pc:sldChg>
      <pc:sldChg chg="modSp mod">
        <pc:chgData name="Anthony-Davis, Philip" userId="2ce8fb77-889d-4c4f-975a-a93909e8df72" providerId="ADAL" clId="{40C83F66-FBDD-4EE8-A7CF-0D88FB01A042}" dt="2023-05-13T20:43:17.909" v="86" actId="20577"/>
        <pc:sldMkLst>
          <pc:docMk/>
          <pc:sldMk cId="986475116" sldId="291"/>
        </pc:sldMkLst>
        <pc:spChg chg="mod">
          <ac:chgData name="Anthony-Davis, Philip" userId="2ce8fb77-889d-4c4f-975a-a93909e8df72" providerId="ADAL" clId="{40C83F66-FBDD-4EE8-A7CF-0D88FB01A042}" dt="2023-05-13T20:43:17.909" v="86" actId="20577"/>
          <ac:spMkLst>
            <pc:docMk/>
            <pc:sldMk cId="986475116" sldId="291"/>
            <ac:spMk id="3" creationId="{C442950C-82EC-BC4C-A148-AF9399485A32}"/>
          </ac:spMkLst>
        </pc:spChg>
      </pc:sldChg>
      <pc:sldChg chg="modSp mod">
        <pc:chgData name="Anthony-Davis, Philip" userId="2ce8fb77-889d-4c4f-975a-a93909e8df72" providerId="ADAL" clId="{40C83F66-FBDD-4EE8-A7CF-0D88FB01A042}" dt="2023-05-13T21:03:08.189" v="823" actId="20577"/>
        <pc:sldMkLst>
          <pc:docMk/>
          <pc:sldMk cId="3245034268" sldId="297"/>
        </pc:sldMkLst>
        <pc:spChg chg="mod">
          <ac:chgData name="Anthony-Davis, Philip" userId="2ce8fb77-889d-4c4f-975a-a93909e8df72" providerId="ADAL" clId="{40C83F66-FBDD-4EE8-A7CF-0D88FB01A042}" dt="2023-05-13T21:03:08.189" v="823" actId="20577"/>
          <ac:spMkLst>
            <pc:docMk/>
            <pc:sldMk cId="3245034268" sldId="297"/>
            <ac:spMk id="3" creationId="{43F5BD35-1BCC-E76B-9459-A165468CD7A8}"/>
          </ac:spMkLst>
        </pc:spChg>
      </pc:sldChg>
      <pc:sldChg chg="addSp delSp modSp add mod ord setBg">
        <pc:chgData name="Anthony-Davis, Philip" userId="2ce8fb77-889d-4c4f-975a-a93909e8df72" providerId="ADAL" clId="{40C83F66-FBDD-4EE8-A7CF-0D88FB01A042}" dt="2023-05-13T20:51:28.541" v="650"/>
        <pc:sldMkLst>
          <pc:docMk/>
          <pc:sldMk cId="3750637872" sldId="299"/>
        </pc:sldMkLst>
        <pc:spChg chg="mod">
          <ac:chgData name="Anthony-Davis, Philip" userId="2ce8fb77-889d-4c4f-975a-a93909e8df72" providerId="ADAL" clId="{40C83F66-FBDD-4EE8-A7CF-0D88FB01A042}" dt="2023-05-13T20:50:03.539" v="638" actId="26606"/>
          <ac:spMkLst>
            <pc:docMk/>
            <pc:sldMk cId="3750637872" sldId="299"/>
            <ac:spMk id="2" creationId="{936E574C-6904-B3A5-649B-683237F821F5}"/>
          </ac:spMkLst>
        </pc:spChg>
        <pc:spChg chg="del mod">
          <ac:chgData name="Anthony-Davis, Philip" userId="2ce8fb77-889d-4c4f-975a-a93909e8df72" providerId="ADAL" clId="{40C83F66-FBDD-4EE8-A7CF-0D88FB01A042}" dt="2023-05-13T20:50:03.539" v="638" actId="26606"/>
          <ac:spMkLst>
            <pc:docMk/>
            <pc:sldMk cId="3750637872" sldId="299"/>
            <ac:spMk id="3" creationId="{43F5BD35-1BCC-E76B-9459-A165468CD7A8}"/>
          </ac:spMkLst>
        </pc:spChg>
        <pc:spChg chg="add">
          <ac:chgData name="Anthony-Davis, Philip" userId="2ce8fb77-889d-4c4f-975a-a93909e8df72" providerId="ADAL" clId="{40C83F66-FBDD-4EE8-A7CF-0D88FB01A042}" dt="2023-05-13T20:50:03.539" v="638" actId="26606"/>
          <ac:spMkLst>
            <pc:docMk/>
            <pc:sldMk cId="3750637872" sldId="299"/>
            <ac:spMk id="9" creationId="{01F67CC9-D773-4B4B-8A55-D5DAEC3414BD}"/>
          </ac:spMkLst>
        </pc:spChg>
        <pc:graphicFrameChg chg="add mod">
          <ac:chgData name="Anthony-Davis, Philip" userId="2ce8fb77-889d-4c4f-975a-a93909e8df72" providerId="ADAL" clId="{40C83F66-FBDD-4EE8-A7CF-0D88FB01A042}" dt="2023-05-13T20:51:28.541" v="650"/>
          <ac:graphicFrameMkLst>
            <pc:docMk/>
            <pc:sldMk cId="3750637872" sldId="299"/>
            <ac:graphicFrameMk id="5" creationId="{436CC1C6-5081-06FA-211F-3CDC61C8A027}"/>
          </ac:graphicFrameMkLst>
        </pc:graphicFrameChg>
        <pc:picChg chg="add del mod">
          <ac:chgData name="Anthony-Davis, Philip" userId="2ce8fb77-889d-4c4f-975a-a93909e8df72" providerId="ADAL" clId="{40C83F66-FBDD-4EE8-A7CF-0D88FB01A042}" dt="2023-05-13T20:51:01.248" v="649" actId="478"/>
          <ac:picMkLst>
            <pc:docMk/>
            <pc:sldMk cId="3750637872" sldId="299"/>
            <ac:picMk id="6" creationId="{2FD6F54C-F934-A1BF-98D0-3B0651804469}"/>
          </ac:picMkLst>
        </pc:picChg>
      </pc:sldChg>
      <pc:sldChg chg="addSp delSp modSp add mod setBg">
        <pc:chgData name="Anthony-Davis, Philip" userId="2ce8fb77-889d-4c4f-975a-a93909e8df72" providerId="ADAL" clId="{40C83F66-FBDD-4EE8-A7CF-0D88FB01A042}" dt="2023-05-13T20:51:46.348" v="651" actId="26606"/>
        <pc:sldMkLst>
          <pc:docMk/>
          <pc:sldMk cId="1639090361" sldId="300"/>
        </pc:sldMkLst>
        <pc:spChg chg="mod">
          <ac:chgData name="Anthony-Davis, Philip" userId="2ce8fb77-889d-4c4f-975a-a93909e8df72" providerId="ADAL" clId="{40C83F66-FBDD-4EE8-A7CF-0D88FB01A042}" dt="2023-05-13T20:51:46.348" v="651" actId="26606"/>
          <ac:spMkLst>
            <pc:docMk/>
            <pc:sldMk cId="1639090361" sldId="300"/>
            <ac:spMk id="2" creationId="{936E574C-6904-B3A5-649B-683237F821F5}"/>
          </ac:spMkLst>
        </pc:spChg>
        <pc:spChg chg="del mod">
          <ac:chgData name="Anthony-Davis, Philip" userId="2ce8fb77-889d-4c4f-975a-a93909e8df72" providerId="ADAL" clId="{40C83F66-FBDD-4EE8-A7CF-0D88FB01A042}" dt="2023-05-13T20:51:46.348" v="651" actId="26606"/>
          <ac:spMkLst>
            <pc:docMk/>
            <pc:sldMk cId="1639090361" sldId="300"/>
            <ac:spMk id="3" creationId="{43F5BD35-1BCC-E76B-9459-A165468CD7A8}"/>
          </ac:spMkLst>
        </pc:spChg>
        <pc:spChg chg="add">
          <ac:chgData name="Anthony-Davis, Philip" userId="2ce8fb77-889d-4c4f-975a-a93909e8df72" providerId="ADAL" clId="{40C83F66-FBDD-4EE8-A7CF-0D88FB01A042}" dt="2023-05-13T20:51:46.348" v="651" actId="26606"/>
          <ac:spMkLst>
            <pc:docMk/>
            <pc:sldMk cId="1639090361" sldId="300"/>
            <ac:spMk id="9" creationId="{01F67CC9-D773-4B4B-8A55-D5DAEC3414BD}"/>
          </ac:spMkLst>
        </pc:spChg>
        <pc:graphicFrameChg chg="add">
          <ac:chgData name="Anthony-Davis, Philip" userId="2ce8fb77-889d-4c4f-975a-a93909e8df72" providerId="ADAL" clId="{40C83F66-FBDD-4EE8-A7CF-0D88FB01A042}" dt="2023-05-13T20:51:46.348" v="651" actId="26606"/>
          <ac:graphicFrameMkLst>
            <pc:docMk/>
            <pc:sldMk cId="1639090361" sldId="300"/>
            <ac:graphicFrameMk id="5" creationId="{D2CCD469-9341-3294-8F05-46AD21805FCE}"/>
          </ac:graphicFrameMkLst>
        </pc:graphicFrameChg>
      </pc:sldChg>
      <pc:sldChg chg="add del">
        <pc:chgData name="Anthony-Davis, Philip" userId="2ce8fb77-889d-4c4f-975a-a93909e8df72" providerId="ADAL" clId="{40C83F66-FBDD-4EE8-A7CF-0D88FB01A042}" dt="2023-05-13T20:45:29.276" v="274"/>
        <pc:sldMkLst>
          <pc:docMk/>
          <pc:sldMk cId="1661333316" sldId="301"/>
        </pc:sldMkLst>
      </pc:sldChg>
      <pc:sldChg chg="addSp delSp modSp add mod">
        <pc:chgData name="Anthony-Davis, Philip" userId="2ce8fb77-889d-4c4f-975a-a93909e8df72" providerId="ADAL" clId="{40C83F66-FBDD-4EE8-A7CF-0D88FB01A042}" dt="2023-05-13T20:57:24.973" v="796" actId="20577"/>
        <pc:sldMkLst>
          <pc:docMk/>
          <pc:sldMk cId="3381477665" sldId="301"/>
        </pc:sldMkLst>
        <pc:spChg chg="mod">
          <ac:chgData name="Anthony-Davis, Philip" userId="2ce8fb77-889d-4c4f-975a-a93909e8df72" providerId="ADAL" clId="{40C83F66-FBDD-4EE8-A7CF-0D88FB01A042}" dt="2023-05-13T20:52:37.907" v="700" actId="20577"/>
          <ac:spMkLst>
            <pc:docMk/>
            <pc:sldMk cId="3381477665" sldId="301"/>
            <ac:spMk id="2" creationId="{936E574C-6904-B3A5-649B-683237F821F5}"/>
          </ac:spMkLst>
        </pc:spChg>
        <pc:spChg chg="mod">
          <ac:chgData name="Anthony-Davis, Philip" userId="2ce8fb77-889d-4c4f-975a-a93909e8df72" providerId="ADAL" clId="{40C83F66-FBDD-4EE8-A7CF-0D88FB01A042}" dt="2023-05-13T20:57:24.973" v="796" actId="20577"/>
          <ac:spMkLst>
            <pc:docMk/>
            <pc:sldMk cId="3381477665" sldId="301"/>
            <ac:spMk id="3" creationId="{43F5BD35-1BCC-E76B-9459-A165468CD7A8}"/>
          </ac:spMkLst>
        </pc:spChg>
        <pc:picChg chg="add mod">
          <ac:chgData name="Anthony-Davis, Philip" userId="2ce8fb77-889d-4c4f-975a-a93909e8df72" providerId="ADAL" clId="{40C83F66-FBDD-4EE8-A7CF-0D88FB01A042}" dt="2023-05-13T20:52:41.624" v="701" actId="1076"/>
          <ac:picMkLst>
            <pc:docMk/>
            <pc:sldMk cId="3381477665" sldId="301"/>
            <ac:picMk id="5" creationId="{BC26FEBF-903C-694B-1274-9CDABD3F661D}"/>
          </ac:picMkLst>
        </pc:picChg>
        <pc:picChg chg="add del">
          <ac:chgData name="Anthony-Davis, Philip" userId="2ce8fb77-889d-4c4f-975a-a93909e8df72" providerId="ADAL" clId="{40C83F66-FBDD-4EE8-A7CF-0D88FB01A042}" dt="2023-05-13T20:54:28.844" v="727" actId="22"/>
          <ac:picMkLst>
            <pc:docMk/>
            <pc:sldMk cId="3381477665" sldId="301"/>
            <ac:picMk id="7" creationId="{86A9B1F3-E7C7-B44B-2BF9-318D19CBD1C9}"/>
          </ac:picMkLst>
        </pc:picChg>
        <pc:picChg chg="add mod">
          <ac:chgData name="Anthony-Davis, Philip" userId="2ce8fb77-889d-4c4f-975a-a93909e8df72" providerId="ADAL" clId="{40C83F66-FBDD-4EE8-A7CF-0D88FB01A042}" dt="2023-05-13T20:56:05.433" v="740" actId="1076"/>
          <ac:picMkLst>
            <pc:docMk/>
            <pc:sldMk cId="3381477665" sldId="301"/>
            <ac:picMk id="9" creationId="{1CCDBC7F-C854-20D4-DEEC-CD67D342A67F}"/>
          </ac:picMkLst>
        </pc:picChg>
      </pc:sldChg>
      <pc:sldChg chg="addSp delSp modSp add mod setBg addAnim delAnim">
        <pc:chgData name="Anthony-Davis, Philip" userId="2ce8fb77-889d-4c4f-975a-a93909e8df72" providerId="ADAL" clId="{40C83F66-FBDD-4EE8-A7CF-0D88FB01A042}" dt="2023-05-14T16:40:39.791" v="874" actId="1076"/>
        <pc:sldMkLst>
          <pc:docMk/>
          <pc:sldMk cId="779788774" sldId="302"/>
        </pc:sldMkLst>
        <pc:spChg chg="mod ord">
          <ac:chgData name="Anthony-Davis, Philip" userId="2ce8fb77-889d-4c4f-975a-a93909e8df72" providerId="ADAL" clId="{40C83F66-FBDD-4EE8-A7CF-0D88FB01A042}" dt="2023-05-13T21:15:26.942" v="872" actId="26606"/>
          <ac:spMkLst>
            <pc:docMk/>
            <pc:sldMk cId="779788774" sldId="302"/>
            <ac:spMk id="2" creationId="{936E574C-6904-B3A5-649B-683237F821F5}"/>
          </ac:spMkLst>
        </pc:spChg>
        <pc:spChg chg="del">
          <ac:chgData name="Anthony-Davis, Philip" userId="2ce8fb77-889d-4c4f-975a-a93909e8df72" providerId="ADAL" clId="{40C83F66-FBDD-4EE8-A7CF-0D88FB01A042}" dt="2023-05-13T21:03:38.638" v="825" actId="478"/>
          <ac:spMkLst>
            <pc:docMk/>
            <pc:sldMk cId="779788774" sldId="302"/>
            <ac:spMk id="3" creationId="{43F5BD35-1BCC-E76B-9459-A165468CD7A8}"/>
          </ac:spMkLst>
        </pc:spChg>
        <pc:spChg chg="add del mod">
          <ac:chgData name="Anthony-Davis, Philip" userId="2ce8fb77-889d-4c4f-975a-a93909e8df72" providerId="ADAL" clId="{40C83F66-FBDD-4EE8-A7CF-0D88FB01A042}" dt="2023-05-13T21:03:40.234" v="827" actId="478"/>
          <ac:spMkLst>
            <pc:docMk/>
            <pc:sldMk cId="779788774" sldId="302"/>
            <ac:spMk id="6" creationId="{14642840-2E08-931B-975A-70250307E073}"/>
          </ac:spMkLst>
        </pc:spChg>
        <pc:spChg chg="add">
          <ac:chgData name="Anthony-Davis, Philip" userId="2ce8fb77-889d-4c4f-975a-a93909e8df72" providerId="ADAL" clId="{40C83F66-FBDD-4EE8-A7CF-0D88FB01A042}" dt="2023-05-13T21:15:26.942" v="872" actId="26606"/>
          <ac:spMkLst>
            <pc:docMk/>
            <pc:sldMk cId="779788774" sldId="302"/>
            <ac:spMk id="76" creationId="{9CE97880-B96A-4BF9-BFFB-34DAA44F8805}"/>
          </ac:spMkLst>
        </pc:spChg>
        <pc:spChg chg="add del">
          <ac:chgData name="Anthony-Davis, Philip" userId="2ce8fb77-889d-4c4f-975a-a93909e8df72" providerId="ADAL" clId="{40C83F66-FBDD-4EE8-A7CF-0D88FB01A042}" dt="2023-05-13T21:05:50.747" v="847" actId="26606"/>
          <ac:spMkLst>
            <pc:docMk/>
            <pc:sldMk cId="779788774" sldId="302"/>
            <ac:spMk id="145" creationId="{8B3F5CD4-CBC8-4A22-9DCC-0420CA28A09F}"/>
          </ac:spMkLst>
        </pc:spChg>
        <pc:spChg chg="add del">
          <ac:chgData name="Anthony-Davis, Philip" userId="2ce8fb77-889d-4c4f-975a-a93909e8df72" providerId="ADAL" clId="{40C83F66-FBDD-4EE8-A7CF-0D88FB01A042}" dt="2023-05-13T21:05:54.090" v="851" actId="26606"/>
          <ac:spMkLst>
            <pc:docMk/>
            <pc:sldMk cId="779788774" sldId="302"/>
            <ac:spMk id="152" creationId="{01958E0A-0BC1-424F-9B41-D614FC13A47E}"/>
          </ac:spMkLst>
        </pc:spChg>
        <pc:grpChg chg="add del">
          <ac:chgData name="Anthony-Davis, Philip" userId="2ce8fb77-889d-4c4f-975a-a93909e8df72" providerId="ADAL" clId="{40C83F66-FBDD-4EE8-A7CF-0D88FB01A042}" dt="2023-05-13T21:05:50.148" v="844" actId="26606"/>
          <ac:grpSpMkLst>
            <pc:docMk/>
            <pc:sldMk cId="779788774" sldId="302"/>
            <ac:grpSpMk id="15" creationId="{F21A37DB-EDD2-4025-A254-7FE5E4C7AE2B}"/>
          </ac:grpSpMkLst>
        </pc:grpChg>
        <pc:grpChg chg="add">
          <ac:chgData name="Anthony-Davis, Philip" userId="2ce8fb77-889d-4c4f-975a-a93909e8df72" providerId="ADAL" clId="{40C83F66-FBDD-4EE8-A7CF-0D88FB01A042}" dt="2023-05-13T21:15:26.942" v="872" actId="26606"/>
          <ac:grpSpMkLst>
            <pc:docMk/>
            <pc:sldMk cId="779788774" sldId="302"/>
            <ac:grpSpMk id="17" creationId="{039C885C-7507-48BC-8DA5-9B9A8A3B290E}"/>
          </ac:grpSpMkLst>
        </pc:grpChg>
        <pc:grpChg chg="add del">
          <ac:chgData name="Anthony-Davis, Philip" userId="2ce8fb77-889d-4c4f-975a-a93909e8df72" providerId="ADAL" clId="{40C83F66-FBDD-4EE8-A7CF-0D88FB01A042}" dt="2023-05-13T21:13:43.116" v="871" actId="26606"/>
          <ac:grpSpMkLst>
            <pc:docMk/>
            <pc:sldMk cId="779788774" sldId="302"/>
            <ac:grpSpMk id="21" creationId="{77A852C8-BC01-40BA-9756-A40AB1DD1E64}"/>
          </ac:grpSpMkLst>
        </pc:grpChg>
        <pc:grpChg chg="add del">
          <ac:chgData name="Anthony-Davis, Philip" userId="2ce8fb77-889d-4c4f-975a-a93909e8df72" providerId="ADAL" clId="{40C83F66-FBDD-4EE8-A7CF-0D88FB01A042}" dt="2023-05-13T21:05:50.148" v="844" actId="26606"/>
          <ac:grpSpMkLst>
            <pc:docMk/>
            <pc:sldMk cId="779788774" sldId="302"/>
            <ac:grpSpMk id="71" creationId="{3B471BDA-CF9A-4D5A-968B-40FC59D410D5}"/>
          </ac:grpSpMkLst>
        </pc:grpChg>
        <pc:grpChg chg="add del">
          <ac:chgData name="Anthony-Davis, Philip" userId="2ce8fb77-889d-4c4f-975a-a93909e8df72" providerId="ADAL" clId="{40C83F66-FBDD-4EE8-A7CF-0D88FB01A042}" dt="2023-05-13T21:05:50.148" v="844" actId="26606"/>
          <ac:grpSpMkLst>
            <pc:docMk/>
            <pc:sldMk cId="779788774" sldId="302"/>
            <ac:grpSpMk id="75" creationId="{C5A2BA54-1CB5-4D78-833D-4DE99D4CF650}"/>
          </ac:grpSpMkLst>
        </pc:grpChg>
        <pc:grpChg chg="add del">
          <ac:chgData name="Anthony-Davis, Philip" userId="2ce8fb77-889d-4c4f-975a-a93909e8df72" providerId="ADAL" clId="{40C83F66-FBDD-4EE8-A7CF-0D88FB01A042}" dt="2023-05-13T21:13:43.116" v="871" actId="26606"/>
          <ac:grpSpMkLst>
            <pc:docMk/>
            <pc:sldMk cId="779788774" sldId="302"/>
            <ac:grpSpMk id="77" creationId="{D2199FFF-A703-4A9F-9242-8EE332626937}"/>
          </ac:grpSpMkLst>
        </pc:grpChg>
        <pc:grpChg chg="add del">
          <ac:chgData name="Anthony-Davis, Philip" userId="2ce8fb77-889d-4c4f-975a-a93909e8df72" providerId="ADAL" clId="{40C83F66-FBDD-4EE8-A7CF-0D88FB01A042}" dt="2023-05-13T21:13:43.116" v="871" actId="26606"/>
          <ac:grpSpMkLst>
            <pc:docMk/>
            <pc:sldMk cId="779788774" sldId="302"/>
            <ac:grpSpMk id="81" creationId="{52412A76-A45D-4D5F-ACED-A25DF9A0868F}"/>
          </ac:grpSpMkLst>
        </pc:grpChg>
        <pc:grpChg chg="add del">
          <ac:chgData name="Anthony-Davis, Philip" userId="2ce8fb77-889d-4c4f-975a-a93909e8df72" providerId="ADAL" clId="{40C83F66-FBDD-4EE8-A7CF-0D88FB01A042}" dt="2023-05-13T21:05:50.148" v="844" actId="26606"/>
          <ac:grpSpMkLst>
            <pc:docMk/>
            <pc:sldMk cId="779788774" sldId="302"/>
            <ac:grpSpMk id="131" creationId="{ECC60EEE-AABB-4099-9403-8A4CDD57343D}"/>
          </ac:grpSpMkLst>
        </pc:grpChg>
        <pc:grpChg chg="add del">
          <ac:chgData name="Anthony-Davis, Philip" userId="2ce8fb77-889d-4c4f-975a-a93909e8df72" providerId="ADAL" clId="{40C83F66-FBDD-4EE8-A7CF-0D88FB01A042}" dt="2023-05-13T21:05:50.747" v="847" actId="26606"/>
          <ac:grpSpMkLst>
            <pc:docMk/>
            <pc:sldMk cId="779788774" sldId="302"/>
            <ac:grpSpMk id="144" creationId="{9795E515-5F57-431F-9A0D-3A0419DF7572}"/>
          </ac:grpSpMkLst>
        </pc:grpChg>
        <pc:grpChg chg="add del">
          <ac:chgData name="Anthony-Davis, Philip" userId="2ce8fb77-889d-4c4f-975a-a93909e8df72" providerId="ADAL" clId="{40C83F66-FBDD-4EE8-A7CF-0D88FB01A042}" dt="2023-05-13T21:05:51.859" v="849" actId="26606"/>
          <ac:grpSpMkLst>
            <pc:docMk/>
            <pc:sldMk cId="779788774" sldId="302"/>
            <ac:grpSpMk id="148" creationId="{AB86F577-8905-4B21-8AF3-C1BB3433775D}"/>
          </ac:grpSpMkLst>
        </pc:grpChg>
        <pc:grpChg chg="add del">
          <ac:chgData name="Anthony-Davis, Philip" userId="2ce8fb77-889d-4c4f-975a-a93909e8df72" providerId="ADAL" clId="{40C83F66-FBDD-4EE8-A7CF-0D88FB01A042}" dt="2023-05-13T21:05:54.090" v="851" actId="26606"/>
          <ac:grpSpMkLst>
            <pc:docMk/>
            <pc:sldMk cId="779788774" sldId="302"/>
            <ac:grpSpMk id="151" creationId="{9795E515-5F57-431F-9A0D-3A0419DF7572}"/>
          </ac:grpSpMkLst>
        </pc:grpChg>
        <pc:picChg chg="del">
          <ac:chgData name="Anthony-Davis, Philip" userId="2ce8fb77-889d-4c4f-975a-a93909e8df72" providerId="ADAL" clId="{40C83F66-FBDD-4EE8-A7CF-0D88FB01A042}" dt="2023-05-13T21:04:07.012" v="834" actId="478"/>
          <ac:picMkLst>
            <pc:docMk/>
            <pc:sldMk cId="779788774" sldId="302"/>
            <ac:picMk id="5" creationId="{BC26FEBF-903C-694B-1274-9CDABD3F661D}"/>
          </ac:picMkLst>
        </pc:picChg>
        <pc:picChg chg="add mod">
          <ac:chgData name="Anthony-Davis, Philip" userId="2ce8fb77-889d-4c4f-975a-a93909e8df72" providerId="ADAL" clId="{40C83F66-FBDD-4EE8-A7CF-0D88FB01A042}" dt="2023-05-14T16:40:39.791" v="874" actId="1076"/>
          <ac:picMkLst>
            <pc:docMk/>
            <pc:sldMk cId="779788774" sldId="302"/>
            <ac:picMk id="8" creationId="{436A3774-2373-CB8B-2C6F-6305E2CA0F82}"/>
          </ac:picMkLst>
        </pc:picChg>
        <pc:picChg chg="del">
          <ac:chgData name="Anthony-Davis, Philip" userId="2ce8fb77-889d-4c4f-975a-a93909e8df72" providerId="ADAL" clId="{40C83F66-FBDD-4EE8-A7CF-0D88FB01A042}" dt="2023-05-13T21:03:40.720" v="828" actId="478"/>
          <ac:picMkLst>
            <pc:docMk/>
            <pc:sldMk cId="779788774" sldId="302"/>
            <ac:picMk id="9" creationId="{1CCDBC7F-C854-20D4-DEEC-CD67D342A67F}"/>
          </ac:picMkLst>
        </pc:picChg>
        <pc:picChg chg="add del mod">
          <ac:chgData name="Anthony-Davis, Philip" userId="2ce8fb77-889d-4c4f-975a-a93909e8df72" providerId="ADAL" clId="{40C83F66-FBDD-4EE8-A7CF-0D88FB01A042}" dt="2023-05-13T21:06:12.604" v="861" actId="478"/>
          <ac:picMkLst>
            <pc:docMk/>
            <pc:sldMk cId="779788774" sldId="302"/>
            <ac:picMk id="11" creationId="{5970E2AF-D177-7B5C-4C69-19633C01605D}"/>
          </ac:picMkLst>
        </pc:picChg>
        <pc:picChg chg="add del">
          <ac:chgData name="Anthony-Davis, Philip" userId="2ce8fb77-889d-4c4f-975a-a93909e8df72" providerId="ADAL" clId="{40C83F66-FBDD-4EE8-A7CF-0D88FB01A042}" dt="2023-05-13T21:05:50.148" v="844" actId="26606"/>
          <ac:picMkLst>
            <pc:docMk/>
            <pc:sldMk cId="779788774" sldId="302"/>
            <ac:picMk id="13" creationId="{38BFA449-4933-478B-B27D-ACCC557FF970}"/>
          </ac:picMkLst>
        </pc:picChg>
        <pc:picChg chg="add del mod">
          <ac:chgData name="Anthony-Davis, Philip" userId="2ce8fb77-889d-4c4f-975a-a93909e8df72" providerId="ADAL" clId="{40C83F66-FBDD-4EE8-A7CF-0D88FB01A042}" dt="2023-05-14T16:40:32.919" v="873" actId="478"/>
          <ac:picMkLst>
            <pc:docMk/>
            <pc:sldMk cId="779788774" sldId="302"/>
            <ac:picMk id="14" creationId="{2701051D-A1A3-86D7-174C-13024334CFDF}"/>
          </ac:picMkLst>
        </pc:picChg>
        <pc:picChg chg="add">
          <ac:chgData name="Anthony-Davis, Philip" userId="2ce8fb77-889d-4c4f-975a-a93909e8df72" providerId="ADAL" clId="{40C83F66-FBDD-4EE8-A7CF-0D88FB01A042}" dt="2023-05-13T21:15:26.942" v="872" actId="26606"/>
          <ac:picMkLst>
            <pc:docMk/>
            <pc:sldMk cId="779788774" sldId="302"/>
            <ac:picMk id="16" creationId="{9EB19A0D-88ED-4EC7-B012-FDA45662F228}"/>
          </ac:picMkLst>
        </pc:picChg>
        <pc:picChg chg="add del">
          <ac:chgData name="Anthony-Davis, Philip" userId="2ce8fb77-889d-4c4f-975a-a93909e8df72" providerId="ADAL" clId="{40C83F66-FBDD-4EE8-A7CF-0D88FB01A042}" dt="2023-05-13T21:13:43.116" v="871" actId="26606"/>
          <ac:picMkLst>
            <pc:docMk/>
            <pc:sldMk cId="779788774" sldId="302"/>
            <ac:picMk id="19" creationId="{AC61633D-9A06-4EE6-8CCA-125E665DAA4C}"/>
          </ac:picMkLst>
        </pc:picChg>
        <pc:picChg chg="add del">
          <ac:chgData name="Anthony-Davis, Philip" userId="2ce8fb77-889d-4c4f-975a-a93909e8df72" providerId="ADAL" clId="{40C83F66-FBDD-4EE8-A7CF-0D88FB01A042}" dt="2023-05-13T21:05:50.747" v="847" actId="26606"/>
          <ac:picMkLst>
            <pc:docMk/>
            <pc:sldMk cId="779788774" sldId="302"/>
            <ac:picMk id="143" creationId="{50C065C3-0FE3-4452-B765-CB05BBB2A983}"/>
          </ac:picMkLst>
        </pc:picChg>
        <pc:picChg chg="add del">
          <ac:chgData name="Anthony-Davis, Philip" userId="2ce8fb77-889d-4c4f-975a-a93909e8df72" providerId="ADAL" clId="{40C83F66-FBDD-4EE8-A7CF-0D88FB01A042}" dt="2023-05-13T21:05:51.859" v="849" actId="26606"/>
          <ac:picMkLst>
            <pc:docMk/>
            <pc:sldMk cId="779788774" sldId="302"/>
            <ac:picMk id="147" creationId="{678E285C-BE9E-45B7-A3EE-B9792DAE9917}"/>
          </ac:picMkLst>
        </pc:picChg>
        <pc:picChg chg="add del">
          <ac:chgData name="Anthony-Davis, Philip" userId="2ce8fb77-889d-4c4f-975a-a93909e8df72" providerId="ADAL" clId="{40C83F66-FBDD-4EE8-A7CF-0D88FB01A042}" dt="2023-05-13T21:05:54.090" v="851" actId="26606"/>
          <ac:picMkLst>
            <pc:docMk/>
            <pc:sldMk cId="779788774" sldId="302"/>
            <ac:picMk id="150" creationId="{50C065C3-0FE3-4452-B765-CB05BBB2A983}"/>
          </ac:picMkLst>
        </pc:picChg>
        <pc:cxnChg chg="add del mod">
          <ac:chgData name="Anthony-Davis, Philip" userId="2ce8fb77-889d-4c4f-975a-a93909e8df72" providerId="ADAL" clId="{40C83F66-FBDD-4EE8-A7CF-0D88FB01A042}" dt="2023-05-13T21:13:43.116" v="871" actId="26606"/>
          <ac:cxnSpMkLst>
            <pc:docMk/>
            <pc:sldMk cId="779788774" sldId="302"/>
            <ac:cxnSpMk id="105" creationId="{33127648-4623-4FE7-BAF4-9C24ECF9038B}"/>
          </ac:cxnSpMkLst>
        </pc:cxnChg>
        <pc:cxnChg chg="add del">
          <ac:chgData name="Anthony-Davis, Philip" userId="2ce8fb77-889d-4c4f-975a-a93909e8df72" providerId="ADAL" clId="{40C83F66-FBDD-4EE8-A7CF-0D88FB01A042}" dt="2023-05-13T21:13:43.116" v="871" actId="26606"/>
          <ac:cxnSpMkLst>
            <pc:docMk/>
            <pc:sldMk cId="779788774" sldId="302"/>
            <ac:cxnSpMk id="107" creationId="{A93890F2-405C-447E-83FF-EE1CEEA3193D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02EF36-E0B5-466A-AE3A-26E7C6C1B03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15B8D50-0968-4423-8E67-E7C3D37B670C}">
      <dgm:prSet/>
      <dgm:spPr/>
      <dgm:t>
        <a:bodyPr/>
        <a:lstStyle/>
        <a:p>
          <a:pPr>
            <a:defRPr cap="all"/>
          </a:pPr>
          <a:r>
            <a:rPr lang="fr-CA"/>
            <a:t>Technologie jamais utilisée auparavant </a:t>
          </a:r>
          <a:endParaRPr lang="en-US"/>
        </a:p>
      </dgm:t>
    </dgm:pt>
    <dgm:pt modelId="{9EFEE400-ECFE-41D0-A999-FEDDFB5FA523}" type="parTrans" cxnId="{2AE51B91-C0DE-45AD-8C17-CE31A8317CBC}">
      <dgm:prSet/>
      <dgm:spPr/>
      <dgm:t>
        <a:bodyPr/>
        <a:lstStyle/>
        <a:p>
          <a:endParaRPr lang="en-US"/>
        </a:p>
      </dgm:t>
    </dgm:pt>
    <dgm:pt modelId="{D41FB48F-606A-457F-B7CE-0F6CECB75495}" type="sibTrans" cxnId="{2AE51B91-C0DE-45AD-8C17-CE31A8317CBC}">
      <dgm:prSet/>
      <dgm:spPr/>
      <dgm:t>
        <a:bodyPr/>
        <a:lstStyle/>
        <a:p>
          <a:endParaRPr lang="en-US"/>
        </a:p>
      </dgm:t>
    </dgm:pt>
    <dgm:pt modelId="{A3A6A09F-06F4-4A9E-AB6F-1956A30F223F}">
      <dgm:prSet/>
      <dgm:spPr/>
      <dgm:t>
        <a:bodyPr/>
        <a:lstStyle/>
        <a:p>
          <a:pPr>
            <a:defRPr cap="all"/>
          </a:pPr>
          <a:r>
            <a:rPr lang="fr-CA" err="1"/>
            <a:t>Electron</a:t>
          </a:r>
          <a:r>
            <a:rPr lang="fr-CA"/>
            <a:t> + </a:t>
          </a:r>
          <a:r>
            <a:rPr lang="fr-CA" err="1"/>
            <a:t>Webpack</a:t>
          </a:r>
          <a:r>
            <a:rPr lang="fr-CA"/>
            <a:t> </a:t>
          </a:r>
          <a:r>
            <a:rPr lang="en-CA"/>
            <a:t>→</a:t>
          </a:r>
          <a:r>
            <a:rPr lang="fr-CA"/>
            <a:t> Web + Vite</a:t>
          </a:r>
          <a:endParaRPr lang="en-US"/>
        </a:p>
      </dgm:t>
    </dgm:pt>
    <dgm:pt modelId="{9B9FB645-CFCC-4E7B-88DC-CBD832C3DE9D}" type="parTrans" cxnId="{F423D62A-7A5A-4D18-94B6-891BF9EFFF80}">
      <dgm:prSet/>
      <dgm:spPr/>
      <dgm:t>
        <a:bodyPr/>
        <a:lstStyle/>
        <a:p>
          <a:endParaRPr lang="en-US"/>
        </a:p>
      </dgm:t>
    </dgm:pt>
    <dgm:pt modelId="{AE010F68-4030-4BA5-97D9-251617174A43}" type="sibTrans" cxnId="{F423D62A-7A5A-4D18-94B6-891BF9EFFF80}">
      <dgm:prSet/>
      <dgm:spPr/>
      <dgm:t>
        <a:bodyPr/>
        <a:lstStyle/>
        <a:p>
          <a:endParaRPr lang="en-US"/>
        </a:p>
      </dgm:t>
    </dgm:pt>
    <dgm:pt modelId="{7F5BF1B4-49B9-413A-B903-9E54DEFD562F}">
      <dgm:prSet/>
      <dgm:spPr/>
      <dgm:t>
        <a:bodyPr/>
        <a:lstStyle/>
        <a:p>
          <a:pPr>
            <a:defRPr cap="all"/>
          </a:pPr>
          <a:r>
            <a:rPr lang="fr-CA"/>
            <a:t>Construire et servir</a:t>
          </a:r>
          <a:endParaRPr lang="en-US"/>
        </a:p>
      </dgm:t>
    </dgm:pt>
    <dgm:pt modelId="{C8273584-20E6-4155-834B-C172B5BEBE33}" type="parTrans" cxnId="{23224A41-3C5D-492C-923A-17E8595FE1A5}">
      <dgm:prSet/>
      <dgm:spPr/>
      <dgm:t>
        <a:bodyPr/>
        <a:lstStyle/>
        <a:p>
          <a:endParaRPr lang="en-US"/>
        </a:p>
      </dgm:t>
    </dgm:pt>
    <dgm:pt modelId="{7066E20E-DFB4-4D7C-A0C0-AD69B6DA0883}" type="sibTrans" cxnId="{23224A41-3C5D-492C-923A-17E8595FE1A5}">
      <dgm:prSet/>
      <dgm:spPr/>
      <dgm:t>
        <a:bodyPr/>
        <a:lstStyle/>
        <a:p>
          <a:endParaRPr lang="en-US"/>
        </a:p>
      </dgm:t>
    </dgm:pt>
    <dgm:pt modelId="{CFFA4BCB-0017-4BCF-8F00-CFA6D557C2F6}">
      <dgm:prSet/>
      <dgm:spPr/>
      <dgm:t>
        <a:bodyPr/>
        <a:lstStyle/>
        <a:p>
          <a:pPr>
            <a:defRPr cap="all"/>
          </a:pPr>
          <a:r>
            <a:rPr lang="fr-CA"/>
            <a:t>Application centralis</a:t>
          </a:r>
          <a:r>
            <a:rPr lang="en-CA"/>
            <a:t>ée</a:t>
          </a:r>
          <a:endParaRPr lang="en-US"/>
        </a:p>
      </dgm:t>
    </dgm:pt>
    <dgm:pt modelId="{C0BD4CA5-07A4-4E1C-8276-96DBAE9DAFD1}" type="parTrans" cxnId="{92D4124A-CA58-4237-B8F2-4BF7C43D7FCA}">
      <dgm:prSet/>
      <dgm:spPr/>
      <dgm:t>
        <a:bodyPr/>
        <a:lstStyle/>
        <a:p>
          <a:endParaRPr lang="en-US"/>
        </a:p>
      </dgm:t>
    </dgm:pt>
    <dgm:pt modelId="{DC2E07F3-7703-4A69-9D00-1FAC8A096F45}" type="sibTrans" cxnId="{92D4124A-CA58-4237-B8F2-4BF7C43D7FCA}">
      <dgm:prSet/>
      <dgm:spPr/>
      <dgm:t>
        <a:bodyPr/>
        <a:lstStyle/>
        <a:p>
          <a:endParaRPr lang="en-US"/>
        </a:p>
      </dgm:t>
    </dgm:pt>
    <dgm:pt modelId="{4E0FA069-BF33-4DDB-9916-47B899F59AB4}">
      <dgm:prSet/>
      <dgm:spPr/>
      <dgm:t>
        <a:bodyPr/>
        <a:lstStyle/>
        <a:p>
          <a:pPr>
            <a:defRPr cap="all"/>
          </a:pPr>
          <a:r>
            <a:rPr lang="en-CA"/>
            <a:t>Tests automatisés (SetUp → Test → TearDown)</a:t>
          </a:r>
          <a:endParaRPr lang="en-US"/>
        </a:p>
      </dgm:t>
    </dgm:pt>
    <dgm:pt modelId="{F9440245-2F96-431D-8107-B56E49D498A0}" type="parTrans" cxnId="{3E8969D3-E27D-4269-83BE-AB7F4A191C07}">
      <dgm:prSet/>
      <dgm:spPr/>
      <dgm:t>
        <a:bodyPr/>
        <a:lstStyle/>
        <a:p>
          <a:endParaRPr lang="en-US"/>
        </a:p>
      </dgm:t>
    </dgm:pt>
    <dgm:pt modelId="{FFB15C63-D6B2-4253-83E7-C0DF3C0DD6F2}" type="sibTrans" cxnId="{3E8969D3-E27D-4269-83BE-AB7F4A191C07}">
      <dgm:prSet/>
      <dgm:spPr/>
      <dgm:t>
        <a:bodyPr/>
        <a:lstStyle/>
        <a:p>
          <a:endParaRPr lang="en-US"/>
        </a:p>
      </dgm:t>
    </dgm:pt>
    <dgm:pt modelId="{D18190DB-93D7-43BC-9356-E15DBE4ECD74}" type="pres">
      <dgm:prSet presAssocID="{6202EF36-E0B5-466A-AE3A-26E7C6C1B033}" presName="root" presStyleCnt="0">
        <dgm:presLayoutVars>
          <dgm:dir/>
          <dgm:resizeHandles val="exact"/>
        </dgm:presLayoutVars>
      </dgm:prSet>
      <dgm:spPr/>
    </dgm:pt>
    <dgm:pt modelId="{E041CBA4-0919-4AFE-A191-210283768EA0}" type="pres">
      <dgm:prSet presAssocID="{C15B8D50-0968-4423-8E67-E7C3D37B670C}" presName="compNode" presStyleCnt="0"/>
      <dgm:spPr/>
    </dgm:pt>
    <dgm:pt modelId="{FCE100D4-72A5-43E2-AD22-D256053BA813}" type="pres">
      <dgm:prSet presAssocID="{C15B8D50-0968-4423-8E67-E7C3D37B670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4A66BA4-39F6-49CF-ADA1-0C7FFC332135}" type="pres">
      <dgm:prSet presAssocID="{C15B8D50-0968-4423-8E67-E7C3D37B670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B48E76C-289C-4EDF-BD73-40F568C2424A}" type="pres">
      <dgm:prSet presAssocID="{C15B8D50-0968-4423-8E67-E7C3D37B670C}" presName="spaceRect" presStyleCnt="0"/>
      <dgm:spPr/>
    </dgm:pt>
    <dgm:pt modelId="{49299DE7-952F-4679-9E69-0C327898E3DC}" type="pres">
      <dgm:prSet presAssocID="{C15B8D50-0968-4423-8E67-E7C3D37B670C}" presName="textRect" presStyleLbl="revTx" presStyleIdx="0" presStyleCnt="5">
        <dgm:presLayoutVars>
          <dgm:chMax val="1"/>
          <dgm:chPref val="1"/>
        </dgm:presLayoutVars>
      </dgm:prSet>
      <dgm:spPr/>
    </dgm:pt>
    <dgm:pt modelId="{10A3E730-B970-43C4-B4EC-213E0F20111E}" type="pres">
      <dgm:prSet presAssocID="{D41FB48F-606A-457F-B7CE-0F6CECB75495}" presName="sibTrans" presStyleCnt="0"/>
      <dgm:spPr/>
    </dgm:pt>
    <dgm:pt modelId="{7857076A-FA71-457A-8AF0-58E08D524D57}" type="pres">
      <dgm:prSet presAssocID="{A3A6A09F-06F4-4A9E-AB6F-1956A30F223F}" presName="compNode" presStyleCnt="0"/>
      <dgm:spPr/>
    </dgm:pt>
    <dgm:pt modelId="{EDEC6112-0A7D-42DA-A6DF-B7E875BDB91E}" type="pres">
      <dgm:prSet presAssocID="{A3A6A09F-06F4-4A9E-AB6F-1956A30F223F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190D9B8-C621-4B68-B540-FE579A5711A8}" type="pres">
      <dgm:prSet presAssocID="{A3A6A09F-06F4-4A9E-AB6F-1956A30F223F}" presName="iconRect" presStyleLbl="node1" presStyleIdx="1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97B4BECE-B566-4BCE-8F29-50ADDB886B56}" type="pres">
      <dgm:prSet presAssocID="{A3A6A09F-06F4-4A9E-AB6F-1956A30F223F}" presName="spaceRect" presStyleCnt="0"/>
      <dgm:spPr/>
    </dgm:pt>
    <dgm:pt modelId="{C23D2D56-5418-42D8-AD5D-0C9BCC587ACA}" type="pres">
      <dgm:prSet presAssocID="{A3A6A09F-06F4-4A9E-AB6F-1956A30F223F}" presName="textRect" presStyleLbl="revTx" presStyleIdx="1" presStyleCnt="5">
        <dgm:presLayoutVars>
          <dgm:chMax val="1"/>
          <dgm:chPref val="1"/>
        </dgm:presLayoutVars>
      </dgm:prSet>
      <dgm:spPr/>
    </dgm:pt>
    <dgm:pt modelId="{2DB8B0BD-1EA7-4283-B3EA-39EBBA361C84}" type="pres">
      <dgm:prSet presAssocID="{AE010F68-4030-4BA5-97D9-251617174A43}" presName="sibTrans" presStyleCnt="0"/>
      <dgm:spPr/>
    </dgm:pt>
    <dgm:pt modelId="{07711EAF-6E41-44D2-8FC7-ECB678AE3BFE}" type="pres">
      <dgm:prSet presAssocID="{7F5BF1B4-49B9-413A-B903-9E54DEFD562F}" presName="compNode" presStyleCnt="0"/>
      <dgm:spPr/>
    </dgm:pt>
    <dgm:pt modelId="{44D82247-57D1-42FC-96A8-E6CA33BFEA6A}" type="pres">
      <dgm:prSet presAssocID="{7F5BF1B4-49B9-413A-B903-9E54DEFD562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533865E-038C-43BE-9CA8-B9D134D68C77}" type="pres">
      <dgm:prSet presAssocID="{7F5BF1B4-49B9-413A-B903-9E54DEFD562F}" presName="iconRect" presStyleLbl="node1" presStyleIdx="2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8E42B45-EA80-43E2-92A9-1FD14ACBC6FC}" type="pres">
      <dgm:prSet presAssocID="{7F5BF1B4-49B9-413A-B903-9E54DEFD562F}" presName="spaceRect" presStyleCnt="0"/>
      <dgm:spPr/>
    </dgm:pt>
    <dgm:pt modelId="{8BBD9BE8-986A-4B34-8EAD-FA61A393D38A}" type="pres">
      <dgm:prSet presAssocID="{7F5BF1B4-49B9-413A-B903-9E54DEFD562F}" presName="textRect" presStyleLbl="revTx" presStyleIdx="2" presStyleCnt="5">
        <dgm:presLayoutVars>
          <dgm:chMax val="1"/>
          <dgm:chPref val="1"/>
        </dgm:presLayoutVars>
      </dgm:prSet>
      <dgm:spPr/>
    </dgm:pt>
    <dgm:pt modelId="{A6F2EDBA-ED26-4D82-BA35-C1C144FFE0E9}" type="pres">
      <dgm:prSet presAssocID="{7066E20E-DFB4-4D7C-A0C0-AD69B6DA0883}" presName="sibTrans" presStyleCnt="0"/>
      <dgm:spPr/>
    </dgm:pt>
    <dgm:pt modelId="{3F91D26A-3779-40A1-89AD-619D3D829698}" type="pres">
      <dgm:prSet presAssocID="{CFFA4BCB-0017-4BCF-8F00-CFA6D557C2F6}" presName="compNode" presStyleCnt="0"/>
      <dgm:spPr/>
    </dgm:pt>
    <dgm:pt modelId="{857BDA84-1F9D-4A07-A11E-C70127641006}" type="pres">
      <dgm:prSet presAssocID="{CFFA4BCB-0017-4BCF-8F00-CFA6D557C2F6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98A7819-3683-4F99-8727-320F4EB9F320}" type="pres">
      <dgm:prSet presAssocID="{CFFA4BCB-0017-4BCF-8F00-CFA6D557C2F6}" presName="iconRect" presStyleLbl="node1" presStyleIdx="3" presStyleCnt="5"/>
      <dgm:spPr>
        <a:blipFill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</dgm:pt>
    <dgm:pt modelId="{7AE83D60-2484-42C3-BB3B-E2026E163F0A}" type="pres">
      <dgm:prSet presAssocID="{CFFA4BCB-0017-4BCF-8F00-CFA6D557C2F6}" presName="spaceRect" presStyleCnt="0"/>
      <dgm:spPr/>
    </dgm:pt>
    <dgm:pt modelId="{3369A67B-91DB-4F60-94F9-AB01E8395CC4}" type="pres">
      <dgm:prSet presAssocID="{CFFA4BCB-0017-4BCF-8F00-CFA6D557C2F6}" presName="textRect" presStyleLbl="revTx" presStyleIdx="3" presStyleCnt="5">
        <dgm:presLayoutVars>
          <dgm:chMax val="1"/>
          <dgm:chPref val="1"/>
        </dgm:presLayoutVars>
      </dgm:prSet>
      <dgm:spPr/>
    </dgm:pt>
    <dgm:pt modelId="{8F416596-B6B2-4C85-BF31-7EA3B829D3B4}" type="pres">
      <dgm:prSet presAssocID="{DC2E07F3-7703-4A69-9D00-1FAC8A096F45}" presName="sibTrans" presStyleCnt="0"/>
      <dgm:spPr/>
    </dgm:pt>
    <dgm:pt modelId="{C5D6CF13-4BC8-4EB5-965E-28842EA3F14D}" type="pres">
      <dgm:prSet presAssocID="{4E0FA069-BF33-4DDB-9916-47B899F59AB4}" presName="compNode" presStyleCnt="0"/>
      <dgm:spPr/>
    </dgm:pt>
    <dgm:pt modelId="{8EA11A3E-9711-4EAA-A71D-0860FE032676}" type="pres">
      <dgm:prSet presAssocID="{4E0FA069-BF33-4DDB-9916-47B899F59AB4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8D5CA93-1DA6-4B8F-8E1E-357292274E8F}" type="pres">
      <dgm:prSet presAssocID="{4E0FA069-BF33-4DDB-9916-47B899F59AB4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02476DB-91C2-4F04-A42D-5D1086110DDD}" type="pres">
      <dgm:prSet presAssocID="{4E0FA069-BF33-4DDB-9916-47B899F59AB4}" presName="spaceRect" presStyleCnt="0"/>
      <dgm:spPr/>
    </dgm:pt>
    <dgm:pt modelId="{0797E7D2-3130-4627-91B1-AB8364EB3385}" type="pres">
      <dgm:prSet presAssocID="{4E0FA069-BF33-4DDB-9916-47B899F59AB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5FDAD01-89C2-4A60-85B5-E456959D55BD}" type="presOf" srcId="{4E0FA069-BF33-4DDB-9916-47B899F59AB4}" destId="{0797E7D2-3130-4627-91B1-AB8364EB3385}" srcOrd="0" destOrd="0" presId="urn:microsoft.com/office/officeart/2018/5/layout/IconLeafLabelList"/>
    <dgm:cxn modelId="{F423D62A-7A5A-4D18-94B6-891BF9EFFF80}" srcId="{6202EF36-E0B5-466A-AE3A-26E7C6C1B033}" destId="{A3A6A09F-06F4-4A9E-AB6F-1956A30F223F}" srcOrd="1" destOrd="0" parTransId="{9B9FB645-CFCC-4E7B-88DC-CBD832C3DE9D}" sibTransId="{AE010F68-4030-4BA5-97D9-251617174A43}"/>
    <dgm:cxn modelId="{0ACB9A34-88D1-4822-B09F-559B613463DE}" type="presOf" srcId="{6202EF36-E0B5-466A-AE3A-26E7C6C1B033}" destId="{D18190DB-93D7-43BC-9356-E15DBE4ECD74}" srcOrd="0" destOrd="0" presId="urn:microsoft.com/office/officeart/2018/5/layout/IconLeafLabelList"/>
    <dgm:cxn modelId="{23224A41-3C5D-492C-923A-17E8595FE1A5}" srcId="{6202EF36-E0B5-466A-AE3A-26E7C6C1B033}" destId="{7F5BF1B4-49B9-413A-B903-9E54DEFD562F}" srcOrd="2" destOrd="0" parTransId="{C8273584-20E6-4155-834B-C172B5BEBE33}" sibTransId="{7066E20E-DFB4-4D7C-A0C0-AD69B6DA0883}"/>
    <dgm:cxn modelId="{92D4124A-CA58-4237-B8F2-4BF7C43D7FCA}" srcId="{6202EF36-E0B5-466A-AE3A-26E7C6C1B033}" destId="{CFFA4BCB-0017-4BCF-8F00-CFA6D557C2F6}" srcOrd="3" destOrd="0" parTransId="{C0BD4CA5-07A4-4E1C-8276-96DBAE9DAFD1}" sibTransId="{DC2E07F3-7703-4A69-9D00-1FAC8A096F45}"/>
    <dgm:cxn modelId="{296DFF73-01DD-49C5-984D-609B9BF2F9E1}" type="presOf" srcId="{CFFA4BCB-0017-4BCF-8F00-CFA6D557C2F6}" destId="{3369A67B-91DB-4F60-94F9-AB01E8395CC4}" srcOrd="0" destOrd="0" presId="urn:microsoft.com/office/officeart/2018/5/layout/IconLeafLabelList"/>
    <dgm:cxn modelId="{E1F2027C-B79D-4E85-8ED0-D69108785C18}" type="presOf" srcId="{7F5BF1B4-49B9-413A-B903-9E54DEFD562F}" destId="{8BBD9BE8-986A-4B34-8EAD-FA61A393D38A}" srcOrd="0" destOrd="0" presId="urn:microsoft.com/office/officeart/2018/5/layout/IconLeafLabelList"/>
    <dgm:cxn modelId="{2AE51B91-C0DE-45AD-8C17-CE31A8317CBC}" srcId="{6202EF36-E0B5-466A-AE3A-26E7C6C1B033}" destId="{C15B8D50-0968-4423-8E67-E7C3D37B670C}" srcOrd="0" destOrd="0" parTransId="{9EFEE400-ECFE-41D0-A999-FEDDFB5FA523}" sibTransId="{D41FB48F-606A-457F-B7CE-0F6CECB75495}"/>
    <dgm:cxn modelId="{21B4A1A5-CF40-4157-9B7A-338A776021B1}" type="presOf" srcId="{C15B8D50-0968-4423-8E67-E7C3D37B670C}" destId="{49299DE7-952F-4679-9E69-0C327898E3DC}" srcOrd="0" destOrd="0" presId="urn:microsoft.com/office/officeart/2018/5/layout/IconLeafLabelList"/>
    <dgm:cxn modelId="{E12625AB-D8C6-4FBE-ACDE-060CB9D7C2A6}" type="presOf" srcId="{A3A6A09F-06F4-4A9E-AB6F-1956A30F223F}" destId="{C23D2D56-5418-42D8-AD5D-0C9BCC587ACA}" srcOrd="0" destOrd="0" presId="urn:microsoft.com/office/officeart/2018/5/layout/IconLeafLabelList"/>
    <dgm:cxn modelId="{3E8969D3-E27D-4269-83BE-AB7F4A191C07}" srcId="{6202EF36-E0B5-466A-AE3A-26E7C6C1B033}" destId="{4E0FA069-BF33-4DDB-9916-47B899F59AB4}" srcOrd="4" destOrd="0" parTransId="{F9440245-2F96-431D-8107-B56E49D498A0}" sibTransId="{FFB15C63-D6B2-4253-83E7-C0DF3C0DD6F2}"/>
    <dgm:cxn modelId="{D5EF1629-FFF7-4926-BBFE-896415355D33}" type="presParOf" srcId="{D18190DB-93D7-43BC-9356-E15DBE4ECD74}" destId="{E041CBA4-0919-4AFE-A191-210283768EA0}" srcOrd="0" destOrd="0" presId="urn:microsoft.com/office/officeart/2018/5/layout/IconLeafLabelList"/>
    <dgm:cxn modelId="{AD34CA4A-6CDA-4812-8FED-053CC6ED4AC6}" type="presParOf" srcId="{E041CBA4-0919-4AFE-A191-210283768EA0}" destId="{FCE100D4-72A5-43E2-AD22-D256053BA813}" srcOrd="0" destOrd="0" presId="urn:microsoft.com/office/officeart/2018/5/layout/IconLeafLabelList"/>
    <dgm:cxn modelId="{A969F3EE-98B3-4807-80CF-6AECFC1882D0}" type="presParOf" srcId="{E041CBA4-0919-4AFE-A191-210283768EA0}" destId="{C4A66BA4-39F6-49CF-ADA1-0C7FFC332135}" srcOrd="1" destOrd="0" presId="urn:microsoft.com/office/officeart/2018/5/layout/IconLeafLabelList"/>
    <dgm:cxn modelId="{D0010185-9BCA-45A6-87D7-AC2D96B69338}" type="presParOf" srcId="{E041CBA4-0919-4AFE-A191-210283768EA0}" destId="{2B48E76C-289C-4EDF-BD73-40F568C2424A}" srcOrd="2" destOrd="0" presId="urn:microsoft.com/office/officeart/2018/5/layout/IconLeafLabelList"/>
    <dgm:cxn modelId="{7458BF70-C506-4A26-BFA5-B02EF9E3F6B0}" type="presParOf" srcId="{E041CBA4-0919-4AFE-A191-210283768EA0}" destId="{49299DE7-952F-4679-9E69-0C327898E3DC}" srcOrd="3" destOrd="0" presId="urn:microsoft.com/office/officeart/2018/5/layout/IconLeafLabelList"/>
    <dgm:cxn modelId="{42EEB57D-979D-4FAD-912F-38A3E01762A8}" type="presParOf" srcId="{D18190DB-93D7-43BC-9356-E15DBE4ECD74}" destId="{10A3E730-B970-43C4-B4EC-213E0F20111E}" srcOrd="1" destOrd="0" presId="urn:microsoft.com/office/officeart/2018/5/layout/IconLeafLabelList"/>
    <dgm:cxn modelId="{A99A7D3A-161E-4F43-A2FA-C8A3C5233863}" type="presParOf" srcId="{D18190DB-93D7-43BC-9356-E15DBE4ECD74}" destId="{7857076A-FA71-457A-8AF0-58E08D524D57}" srcOrd="2" destOrd="0" presId="urn:microsoft.com/office/officeart/2018/5/layout/IconLeafLabelList"/>
    <dgm:cxn modelId="{B4D856A3-2E54-438B-8508-F7DF6AE44A57}" type="presParOf" srcId="{7857076A-FA71-457A-8AF0-58E08D524D57}" destId="{EDEC6112-0A7D-42DA-A6DF-B7E875BDB91E}" srcOrd="0" destOrd="0" presId="urn:microsoft.com/office/officeart/2018/5/layout/IconLeafLabelList"/>
    <dgm:cxn modelId="{EF5A6767-4C8E-4BDE-8497-CFD22768E51A}" type="presParOf" srcId="{7857076A-FA71-457A-8AF0-58E08D524D57}" destId="{2190D9B8-C621-4B68-B540-FE579A5711A8}" srcOrd="1" destOrd="0" presId="urn:microsoft.com/office/officeart/2018/5/layout/IconLeafLabelList"/>
    <dgm:cxn modelId="{810C91E6-D24C-4FBD-9DDE-E1BE09E4E5E7}" type="presParOf" srcId="{7857076A-FA71-457A-8AF0-58E08D524D57}" destId="{97B4BECE-B566-4BCE-8F29-50ADDB886B56}" srcOrd="2" destOrd="0" presId="urn:microsoft.com/office/officeart/2018/5/layout/IconLeafLabelList"/>
    <dgm:cxn modelId="{12E2EDAD-3A09-4E3A-8DB3-F489820AB006}" type="presParOf" srcId="{7857076A-FA71-457A-8AF0-58E08D524D57}" destId="{C23D2D56-5418-42D8-AD5D-0C9BCC587ACA}" srcOrd="3" destOrd="0" presId="urn:microsoft.com/office/officeart/2018/5/layout/IconLeafLabelList"/>
    <dgm:cxn modelId="{4E171CD2-66FC-4840-89DD-850A4C777023}" type="presParOf" srcId="{D18190DB-93D7-43BC-9356-E15DBE4ECD74}" destId="{2DB8B0BD-1EA7-4283-B3EA-39EBBA361C84}" srcOrd="3" destOrd="0" presId="urn:microsoft.com/office/officeart/2018/5/layout/IconLeafLabelList"/>
    <dgm:cxn modelId="{22C07BC0-EAE6-43DB-8DA6-CB51AD108C00}" type="presParOf" srcId="{D18190DB-93D7-43BC-9356-E15DBE4ECD74}" destId="{07711EAF-6E41-44D2-8FC7-ECB678AE3BFE}" srcOrd="4" destOrd="0" presId="urn:microsoft.com/office/officeart/2018/5/layout/IconLeafLabelList"/>
    <dgm:cxn modelId="{64916902-E75E-4F5A-BE10-39B8842B8692}" type="presParOf" srcId="{07711EAF-6E41-44D2-8FC7-ECB678AE3BFE}" destId="{44D82247-57D1-42FC-96A8-E6CA33BFEA6A}" srcOrd="0" destOrd="0" presId="urn:microsoft.com/office/officeart/2018/5/layout/IconLeafLabelList"/>
    <dgm:cxn modelId="{D5EACC2A-B5E0-4382-8905-F5A0F01F0E5D}" type="presParOf" srcId="{07711EAF-6E41-44D2-8FC7-ECB678AE3BFE}" destId="{6533865E-038C-43BE-9CA8-B9D134D68C77}" srcOrd="1" destOrd="0" presId="urn:microsoft.com/office/officeart/2018/5/layout/IconLeafLabelList"/>
    <dgm:cxn modelId="{48AFB318-50D2-466D-84D6-9051E4CC7B59}" type="presParOf" srcId="{07711EAF-6E41-44D2-8FC7-ECB678AE3BFE}" destId="{C8E42B45-EA80-43E2-92A9-1FD14ACBC6FC}" srcOrd="2" destOrd="0" presId="urn:microsoft.com/office/officeart/2018/5/layout/IconLeafLabelList"/>
    <dgm:cxn modelId="{4F68DC2C-2B4A-4530-B550-352EB3E03096}" type="presParOf" srcId="{07711EAF-6E41-44D2-8FC7-ECB678AE3BFE}" destId="{8BBD9BE8-986A-4B34-8EAD-FA61A393D38A}" srcOrd="3" destOrd="0" presId="urn:microsoft.com/office/officeart/2018/5/layout/IconLeafLabelList"/>
    <dgm:cxn modelId="{CE56CE2B-A0C7-4FCF-92C1-B3E6EE311798}" type="presParOf" srcId="{D18190DB-93D7-43BC-9356-E15DBE4ECD74}" destId="{A6F2EDBA-ED26-4D82-BA35-C1C144FFE0E9}" srcOrd="5" destOrd="0" presId="urn:microsoft.com/office/officeart/2018/5/layout/IconLeafLabelList"/>
    <dgm:cxn modelId="{33899FAB-6DCA-468E-85A6-25F5B39DB454}" type="presParOf" srcId="{D18190DB-93D7-43BC-9356-E15DBE4ECD74}" destId="{3F91D26A-3779-40A1-89AD-619D3D829698}" srcOrd="6" destOrd="0" presId="urn:microsoft.com/office/officeart/2018/5/layout/IconLeafLabelList"/>
    <dgm:cxn modelId="{95DFCA3F-5DC9-45F6-939B-81CC9E8FA6B9}" type="presParOf" srcId="{3F91D26A-3779-40A1-89AD-619D3D829698}" destId="{857BDA84-1F9D-4A07-A11E-C70127641006}" srcOrd="0" destOrd="0" presId="urn:microsoft.com/office/officeart/2018/5/layout/IconLeafLabelList"/>
    <dgm:cxn modelId="{16DE9FF7-DE7D-4563-AB55-66ECA8880715}" type="presParOf" srcId="{3F91D26A-3779-40A1-89AD-619D3D829698}" destId="{898A7819-3683-4F99-8727-320F4EB9F320}" srcOrd="1" destOrd="0" presId="urn:microsoft.com/office/officeart/2018/5/layout/IconLeafLabelList"/>
    <dgm:cxn modelId="{F280CC5E-0BED-4264-A7AF-CA14C75B1DF9}" type="presParOf" srcId="{3F91D26A-3779-40A1-89AD-619D3D829698}" destId="{7AE83D60-2484-42C3-BB3B-E2026E163F0A}" srcOrd="2" destOrd="0" presId="urn:microsoft.com/office/officeart/2018/5/layout/IconLeafLabelList"/>
    <dgm:cxn modelId="{FA8C0726-C3F3-4B71-9015-08B1AF9A4AEC}" type="presParOf" srcId="{3F91D26A-3779-40A1-89AD-619D3D829698}" destId="{3369A67B-91DB-4F60-94F9-AB01E8395CC4}" srcOrd="3" destOrd="0" presId="urn:microsoft.com/office/officeart/2018/5/layout/IconLeafLabelList"/>
    <dgm:cxn modelId="{3F2E0589-9A53-4E4D-81BC-82C8E08D71DA}" type="presParOf" srcId="{D18190DB-93D7-43BC-9356-E15DBE4ECD74}" destId="{8F416596-B6B2-4C85-BF31-7EA3B829D3B4}" srcOrd="7" destOrd="0" presId="urn:microsoft.com/office/officeart/2018/5/layout/IconLeafLabelList"/>
    <dgm:cxn modelId="{EEEB49F3-6060-497E-B9F3-BAFA7FB02559}" type="presParOf" srcId="{D18190DB-93D7-43BC-9356-E15DBE4ECD74}" destId="{C5D6CF13-4BC8-4EB5-965E-28842EA3F14D}" srcOrd="8" destOrd="0" presId="urn:microsoft.com/office/officeart/2018/5/layout/IconLeafLabelList"/>
    <dgm:cxn modelId="{E8FDF1C3-D761-4E5D-B316-8E251B12CE3B}" type="presParOf" srcId="{C5D6CF13-4BC8-4EB5-965E-28842EA3F14D}" destId="{8EA11A3E-9711-4EAA-A71D-0860FE032676}" srcOrd="0" destOrd="0" presId="urn:microsoft.com/office/officeart/2018/5/layout/IconLeafLabelList"/>
    <dgm:cxn modelId="{987D7DDB-4B30-43C9-A9D1-C2822BA3C216}" type="presParOf" srcId="{C5D6CF13-4BC8-4EB5-965E-28842EA3F14D}" destId="{98D5CA93-1DA6-4B8F-8E1E-357292274E8F}" srcOrd="1" destOrd="0" presId="urn:microsoft.com/office/officeart/2018/5/layout/IconLeafLabelList"/>
    <dgm:cxn modelId="{A2865172-0035-4BDC-A790-1C58602A3C93}" type="presParOf" srcId="{C5D6CF13-4BC8-4EB5-965E-28842EA3F14D}" destId="{C02476DB-91C2-4F04-A42D-5D1086110DDD}" srcOrd="2" destOrd="0" presId="urn:microsoft.com/office/officeart/2018/5/layout/IconLeafLabelList"/>
    <dgm:cxn modelId="{D47AE0A1-9903-4516-8FD8-E51E2CFDA123}" type="presParOf" srcId="{C5D6CF13-4BC8-4EB5-965E-28842EA3F14D}" destId="{0797E7D2-3130-4627-91B1-AB8364EB338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605425-F0E7-4631-82E9-059474834628}" type="doc">
      <dgm:prSet loTypeId="urn:microsoft.com/office/officeart/2005/8/layout/hierarchy3" loCatId="hierarchy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E817AFA-8239-43BC-B18B-44D5511049A7}">
      <dgm:prSet/>
      <dgm:spPr/>
      <dgm:t>
        <a:bodyPr/>
        <a:lstStyle/>
        <a:p>
          <a:r>
            <a:rPr lang="fr-CA"/>
            <a:t>Technologie jamais utilisée auparavant </a:t>
          </a:r>
          <a:endParaRPr lang="en-US"/>
        </a:p>
      </dgm:t>
    </dgm:pt>
    <dgm:pt modelId="{68F061A2-E060-42CA-B44B-2A8B0D6214E8}" type="parTrans" cxnId="{CF0EEA5A-328D-4F04-B0F3-5E41FE24E7E8}">
      <dgm:prSet/>
      <dgm:spPr/>
      <dgm:t>
        <a:bodyPr/>
        <a:lstStyle/>
        <a:p>
          <a:endParaRPr lang="en-US"/>
        </a:p>
      </dgm:t>
    </dgm:pt>
    <dgm:pt modelId="{B728CBD8-FCF1-499A-8878-2C6B2A629F7D}" type="sibTrans" cxnId="{CF0EEA5A-328D-4F04-B0F3-5E41FE24E7E8}">
      <dgm:prSet/>
      <dgm:spPr/>
      <dgm:t>
        <a:bodyPr/>
        <a:lstStyle/>
        <a:p>
          <a:endParaRPr lang="en-US"/>
        </a:p>
      </dgm:t>
    </dgm:pt>
    <dgm:pt modelId="{66F66B44-F2BF-4681-93D6-60074201185D}">
      <dgm:prSet/>
      <dgm:spPr/>
      <dgm:t>
        <a:bodyPr/>
        <a:lstStyle/>
        <a:p>
          <a:r>
            <a:rPr lang="en-CA"/>
            <a:t>Transfer des connaissances de Vuejs → React </a:t>
          </a:r>
          <a:endParaRPr lang="en-US"/>
        </a:p>
      </dgm:t>
    </dgm:pt>
    <dgm:pt modelId="{EF252418-FDD6-4236-8082-042E7FB25B73}" type="parTrans" cxnId="{D5816EBA-07A5-439F-9ABE-0EA3A9730A2E}">
      <dgm:prSet/>
      <dgm:spPr/>
      <dgm:t>
        <a:bodyPr/>
        <a:lstStyle/>
        <a:p>
          <a:endParaRPr lang="en-US"/>
        </a:p>
      </dgm:t>
    </dgm:pt>
    <dgm:pt modelId="{B5B2CF1F-755D-4706-83E7-362F1D9BDC37}" type="sibTrans" cxnId="{D5816EBA-07A5-439F-9ABE-0EA3A9730A2E}">
      <dgm:prSet/>
      <dgm:spPr/>
      <dgm:t>
        <a:bodyPr/>
        <a:lstStyle/>
        <a:p>
          <a:endParaRPr lang="en-US"/>
        </a:p>
      </dgm:t>
    </dgm:pt>
    <dgm:pt modelId="{779EF512-EC18-4D4C-B7FE-9996A9C4BCC2}" type="pres">
      <dgm:prSet presAssocID="{AB605425-F0E7-4631-82E9-05947483462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992EDA-D5B0-4431-A50D-079EEB6C82B6}" type="pres">
      <dgm:prSet presAssocID="{7E817AFA-8239-43BC-B18B-44D5511049A7}" presName="root" presStyleCnt="0"/>
      <dgm:spPr/>
    </dgm:pt>
    <dgm:pt modelId="{F0E92E4A-2E13-4AB2-93E3-54D49C329954}" type="pres">
      <dgm:prSet presAssocID="{7E817AFA-8239-43BC-B18B-44D5511049A7}" presName="rootComposite" presStyleCnt="0"/>
      <dgm:spPr/>
    </dgm:pt>
    <dgm:pt modelId="{521B8941-EDF9-4315-B2E1-F843F6357338}" type="pres">
      <dgm:prSet presAssocID="{7E817AFA-8239-43BC-B18B-44D5511049A7}" presName="rootText" presStyleLbl="node1" presStyleIdx="0" presStyleCnt="2"/>
      <dgm:spPr/>
    </dgm:pt>
    <dgm:pt modelId="{022DA470-FC1A-4108-B7C9-818BC01558B1}" type="pres">
      <dgm:prSet presAssocID="{7E817AFA-8239-43BC-B18B-44D5511049A7}" presName="rootConnector" presStyleLbl="node1" presStyleIdx="0" presStyleCnt="2"/>
      <dgm:spPr/>
    </dgm:pt>
    <dgm:pt modelId="{3E0B53DD-4231-480D-9F85-3248DB9848C7}" type="pres">
      <dgm:prSet presAssocID="{7E817AFA-8239-43BC-B18B-44D5511049A7}" presName="childShape" presStyleCnt="0"/>
      <dgm:spPr/>
    </dgm:pt>
    <dgm:pt modelId="{5935B82A-D213-446B-9F8F-14FA358C3D41}" type="pres">
      <dgm:prSet presAssocID="{66F66B44-F2BF-4681-93D6-60074201185D}" presName="root" presStyleCnt="0"/>
      <dgm:spPr/>
    </dgm:pt>
    <dgm:pt modelId="{358B2775-AF8B-476E-AC00-57C488A024FC}" type="pres">
      <dgm:prSet presAssocID="{66F66B44-F2BF-4681-93D6-60074201185D}" presName="rootComposite" presStyleCnt="0"/>
      <dgm:spPr/>
    </dgm:pt>
    <dgm:pt modelId="{8D1B464B-AB3E-4C54-9FEA-BAFB6C04C6E5}" type="pres">
      <dgm:prSet presAssocID="{66F66B44-F2BF-4681-93D6-60074201185D}" presName="rootText" presStyleLbl="node1" presStyleIdx="1" presStyleCnt="2"/>
      <dgm:spPr/>
    </dgm:pt>
    <dgm:pt modelId="{4777FDCF-0099-4C29-8381-D0BDFEA981E3}" type="pres">
      <dgm:prSet presAssocID="{66F66B44-F2BF-4681-93D6-60074201185D}" presName="rootConnector" presStyleLbl="node1" presStyleIdx="1" presStyleCnt="2"/>
      <dgm:spPr/>
    </dgm:pt>
    <dgm:pt modelId="{4B3D6F49-1764-4FCA-8A89-56D7E0AC7808}" type="pres">
      <dgm:prSet presAssocID="{66F66B44-F2BF-4681-93D6-60074201185D}" presName="childShape" presStyleCnt="0"/>
      <dgm:spPr/>
    </dgm:pt>
  </dgm:ptLst>
  <dgm:cxnLst>
    <dgm:cxn modelId="{976D9F3B-8579-42D4-ACF3-FA7FDCF1430B}" type="presOf" srcId="{66F66B44-F2BF-4681-93D6-60074201185D}" destId="{8D1B464B-AB3E-4C54-9FEA-BAFB6C04C6E5}" srcOrd="0" destOrd="0" presId="urn:microsoft.com/office/officeart/2005/8/layout/hierarchy3"/>
    <dgm:cxn modelId="{B7981466-0B1A-480C-96D8-AC83C3617B8D}" type="presOf" srcId="{66F66B44-F2BF-4681-93D6-60074201185D}" destId="{4777FDCF-0099-4C29-8381-D0BDFEA981E3}" srcOrd="1" destOrd="0" presId="urn:microsoft.com/office/officeart/2005/8/layout/hierarchy3"/>
    <dgm:cxn modelId="{CF0EEA5A-328D-4F04-B0F3-5E41FE24E7E8}" srcId="{AB605425-F0E7-4631-82E9-059474834628}" destId="{7E817AFA-8239-43BC-B18B-44D5511049A7}" srcOrd="0" destOrd="0" parTransId="{68F061A2-E060-42CA-B44B-2A8B0D6214E8}" sibTransId="{B728CBD8-FCF1-499A-8878-2C6B2A629F7D}"/>
    <dgm:cxn modelId="{313E367C-02AA-4C26-AE29-B3E21F24FC6D}" type="presOf" srcId="{7E817AFA-8239-43BC-B18B-44D5511049A7}" destId="{521B8941-EDF9-4315-B2E1-F843F6357338}" srcOrd="0" destOrd="0" presId="urn:microsoft.com/office/officeart/2005/8/layout/hierarchy3"/>
    <dgm:cxn modelId="{6424467D-C810-4EB1-AD82-6605C450F915}" type="presOf" srcId="{AB605425-F0E7-4631-82E9-059474834628}" destId="{779EF512-EC18-4D4C-B7FE-9996A9C4BCC2}" srcOrd="0" destOrd="0" presId="urn:microsoft.com/office/officeart/2005/8/layout/hierarchy3"/>
    <dgm:cxn modelId="{D5816EBA-07A5-439F-9ABE-0EA3A9730A2E}" srcId="{AB605425-F0E7-4631-82E9-059474834628}" destId="{66F66B44-F2BF-4681-93D6-60074201185D}" srcOrd="1" destOrd="0" parTransId="{EF252418-FDD6-4236-8082-042E7FB25B73}" sibTransId="{B5B2CF1F-755D-4706-83E7-362F1D9BDC37}"/>
    <dgm:cxn modelId="{E5B5F0CE-E775-498A-AE5D-74C3678EDE10}" type="presOf" srcId="{7E817AFA-8239-43BC-B18B-44D5511049A7}" destId="{022DA470-FC1A-4108-B7C9-818BC01558B1}" srcOrd="1" destOrd="0" presId="urn:microsoft.com/office/officeart/2005/8/layout/hierarchy3"/>
    <dgm:cxn modelId="{4A9C2AAC-3681-4D7E-AB9D-68B17FD1ECCF}" type="presParOf" srcId="{779EF512-EC18-4D4C-B7FE-9996A9C4BCC2}" destId="{3C992EDA-D5B0-4431-A50D-079EEB6C82B6}" srcOrd="0" destOrd="0" presId="urn:microsoft.com/office/officeart/2005/8/layout/hierarchy3"/>
    <dgm:cxn modelId="{DC1E1143-5DFD-412B-90F2-D5CED1109AF9}" type="presParOf" srcId="{3C992EDA-D5B0-4431-A50D-079EEB6C82B6}" destId="{F0E92E4A-2E13-4AB2-93E3-54D49C329954}" srcOrd="0" destOrd="0" presId="urn:microsoft.com/office/officeart/2005/8/layout/hierarchy3"/>
    <dgm:cxn modelId="{4D2E252B-6491-4D5B-84E1-B0E985E337C7}" type="presParOf" srcId="{F0E92E4A-2E13-4AB2-93E3-54D49C329954}" destId="{521B8941-EDF9-4315-B2E1-F843F6357338}" srcOrd="0" destOrd="0" presId="urn:microsoft.com/office/officeart/2005/8/layout/hierarchy3"/>
    <dgm:cxn modelId="{1330BA40-E002-4D6C-A555-87D81FEB407E}" type="presParOf" srcId="{F0E92E4A-2E13-4AB2-93E3-54D49C329954}" destId="{022DA470-FC1A-4108-B7C9-818BC01558B1}" srcOrd="1" destOrd="0" presId="urn:microsoft.com/office/officeart/2005/8/layout/hierarchy3"/>
    <dgm:cxn modelId="{EA16E8C8-825F-4305-91FA-C6C5AC2EE2B0}" type="presParOf" srcId="{3C992EDA-D5B0-4431-A50D-079EEB6C82B6}" destId="{3E0B53DD-4231-480D-9F85-3248DB9848C7}" srcOrd="1" destOrd="0" presId="urn:microsoft.com/office/officeart/2005/8/layout/hierarchy3"/>
    <dgm:cxn modelId="{A62AAEC3-836B-467D-9C80-677CEB1B2A34}" type="presParOf" srcId="{779EF512-EC18-4D4C-B7FE-9996A9C4BCC2}" destId="{5935B82A-D213-446B-9F8F-14FA358C3D41}" srcOrd="1" destOrd="0" presId="urn:microsoft.com/office/officeart/2005/8/layout/hierarchy3"/>
    <dgm:cxn modelId="{ECB3689A-BD0D-4AA8-8F78-CCB32AAE79E5}" type="presParOf" srcId="{5935B82A-D213-446B-9F8F-14FA358C3D41}" destId="{358B2775-AF8B-476E-AC00-57C488A024FC}" srcOrd="0" destOrd="0" presId="urn:microsoft.com/office/officeart/2005/8/layout/hierarchy3"/>
    <dgm:cxn modelId="{62C2A5A0-92F4-4BFB-9687-75846C3415CE}" type="presParOf" srcId="{358B2775-AF8B-476E-AC00-57C488A024FC}" destId="{8D1B464B-AB3E-4C54-9FEA-BAFB6C04C6E5}" srcOrd="0" destOrd="0" presId="urn:microsoft.com/office/officeart/2005/8/layout/hierarchy3"/>
    <dgm:cxn modelId="{C3D572C2-8DE0-423F-A7C6-09CB0A55B5BB}" type="presParOf" srcId="{358B2775-AF8B-476E-AC00-57C488A024FC}" destId="{4777FDCF-0099-4C29-8381-D0BDFEA981E3}" srcOrd="1" destOrd="0" presId="urn:microsoft.com/office/officeart/2005/8/layout/hierarchy3"/>
    <dgm:cxn modelId="{62248DDC-2594-4995-A446-BA9FCF6E39B2}" type="presParOf" srcId="{5935B82A-D213-446B-9F8F-14FA358C3D41}" destId="{4B3D6F49-1764-4FCA-8A89-56D7E0AC780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00D4-72A5-43E2-AD22-D256053BA813}">
      <dsp:nvSpPr>
        <dsp:cNvPr id="0" name=""/>
        <dsp:cNvSpPr/>
      </dsp:nvSpPr>
      <dsp:spPr>
        <a:xfrm>
          <a:off x="342011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66BA4-39F6-49CF-ADA1-0C7FFC332135}">
      <dsp:nvSpPr>
        <dsp:cNvPr id="0" name=""/>
        <dsp:cNvSpPr/>
      </dsp:nvSpPr>
      <dsp:spPr>
        <a:xfrm>
          <a:off x="567785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99DE7-952F-4679-9E69-0C327898E3DC}">
      <dsp:nvSpPr>
        <dsp:cNvPr id="0" name=""/>
        <dsp:cNvSpPr/>
      </dsp:nvSpPr>
      <dsp:spPr>
        <a:xfrm>
          <a:off x="3351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1600" kern="1200"/>
            <a:t>Technologie jamais utilisée auparavant </a:t>
          </a:r>
          <a:endParaRPr lang="en-US" sz="1600" kern="1200"/>
        </a:p>
      </dsp:txBody>
      <dsp:txXfrm>
        <a:off x="3351" y="2118199"/>
        <a:ext cx="1736718" cy="694687"/>
      </dsp:txXfrm>
    </dsp:sp>
    <dsp:sp modelId="{EDEC6112-0A7D-42DA-A6DF-B7E875BDB91E}">
      <dsp:nvSpPr>
        <dsp:cNvPr id="0" name=""/>
        <dsp:cNvSpPr/>
      </dsp:nvSpPr>
      <dsp:spPr>
        <a:xfrm>
          <a:off x="2382656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0D9B8-C621-4B68-B540-FE579A5711A8}">
      <dsp:nvSpPr>
        <dsp:cNvPr id="0" name=""/>
        <dsp:cNvSpPr/>
      </dsp:nvSpPr>
      <dsp:spPr>
        <a:xfrm>
          <a:off x="2608429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D2D56-5418-42D8-AD5D-0C9BCC587ACA}">
      <dsp:nvSpPr>
        <dsp:cNvPr id="0" name=""/>
        <dsp:cNvSpPr/>
      </dsp:nvSpPr>
      <dsp:spPr>
        <a:xfrm>
          <a:off x="2043996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1600" kern="1200" err="1"/>
            <a:t>Electron</a:t>
          </a:r>
          <a:r>
            <a:rPr lang="fr-CA" sz="1600" kern="1200"/>
            <a:t> + </a:t>
          </a:r>
          <a:r>
            <a:rPr lang="fr-CA" sz="1600" kern="1200" err="1"/>
            <a:t>Webpack</a:t>
          </a:r>
          <a:r>
            <a:rPr lang="fr-CA" sz="1600" kern="1200"/>
            <a:t> </a:t>
          </a:r>
          <a:r>
            <a:rPr lang="en-CA" sz="1600" kern="1200"/>
            <a:t>→</a:t>
          </a:r>
          <a:r>
            <a:rPr lang="fr-CA" sz="1600" kern="1200"/>
            <a:t> Web + Vite</a:t>
          </a:r>
          <a:endParaRPr lang="en-US" sz="1600" kern="1200"/>
        </a:p>
      </dsp:txBody>
      <dsp:txXfrm>
        <a:off x="2043996" y="2118199"/>
        <a:ext cx="1736718" cy="694687"/>
      </dsp:txXfrm>
    </dsp:sp>
    <dsp:sp modelId="{44D82247-57D1-42FC-96A8-E6CA33BFEA6A}">
      <dsp:nvSpPr>
        <dsp:cNvPr id="0" name=""/>
        <dsp:cNvSpPr/>
      </dsp:nvSpPr>
      <dsp:spPr>
        <a:xfrm>
          <a:off x="4423300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3865E-038C-43BE-9CA8-B9D134D68C77}">
      <dsp:nvSpPr>
        <dsp:cNvPr id="0" name=""/>
        <dsp:cNvSpPr/>
      </dsp:nvSpPr>
      <dsp:spPr>
        <a:xfrm>
          <a:off x="4649074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D9BE8-986A-4B34-8EAD-FA61A393D38A}">
      <dsp:nvSpPr>
        <dsp:cNvPr id="0" name=""/>
        <dsp:cNvSpPr/>
      </dsp:nvSpPr>
      <dsp:spPr>
        <a:xfrm>
          <a:off x="4084640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1600" kern="1200"/>
            <a:t>Construire et servir</a:t>
          </a:r>
          <a:endParaRPr lang="en-US" sz="1600" kern="1200"/>
        </a:p>
      </dsp:txBody>
      <dsp:txXfrm>
        <a:off x="4084640" y="2118199"/>
        <a:ext cx="1736718" cy="694687"/>
      </dsp:txXfrm>
    </dsp:sp>
    <dsp:sp modelId="{857BDA84-1F9D-4A07-A11E-C70127641006}">
      <dsp:nvSpPr>
        <dsp:cNvPr id="0" name=""/>
        <dsp:cNvSpPr/>
      </dsp:nvSpPr>
      <dsp:spPr>
        <a:xfrm>
          <a:off x="6463945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A7819-3683-4F99-8727-320F4EB9F320}">
      <dsp:nvSpPr>
        <dsp:cNvPr id="0" name=""/>
        <dsp:cNvSpPr/>
      </dsp:nvSpPr>
      <dsp:spPr>
        <a:xfrm>
          <a:off x="6689718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9A67B-91DB-4F60-94F9-AB01E8395CC4}">
      <dsp:nvSpPr>
        <dsp:cNvPr id="0" name=""/>
        <dsp:cNvSpPr/>
      </dsp:nvSpPr>
      <dsp:spPr>
        <a:xfrm>
          <a:off x="6125285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1600" kern="1200"/>
            <a:t>Application centralis</a:t>
          </a:r>
          <a:r>
            <a:rPr lang="en-CA" sz="1600" kern="1200"/>
            <a:t>ée</a:t>
          </a:r>
          <a:endParaRPr lang="en-US" sz="1600" kern="1200"/>
        </a:p>
      </dsp:txBody>
      <dsp:txXfrm>
        <a:off x="6125285" y="2118199"/>
        <a:ext cx="1736718" cy="694687"/>
      </dsp:txXfrm>
    </dsp:sp>
    <dsp:sp modelId="{8EA11A3E-9711-4EAA-A71D-0860FE032676}">
      <dsp:nvSpPr>
        <dsp:cNvPr id="0" name=""/>
        <dsp:cNvSpPr/>
      </dsp:nvSpPr>
      <dsp:spPr>
        <a:xfrm>
          <a:off x="8504589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5CA93-1DA6-4B8F-8E1E-357292274E8F}">
      <dsp:nvSpPr>
        <dsp:cNvPr id="0" name=""/>
        <dsp:cNvSpPr/>
      </dsp:nvSpPr>
      <dsp:spPr>
        <a:xfrm>
          <a:off x="8730363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7E7D2-3130-4627-91B1-AB8364EB3385}">
      <dsp:nvSpPr>
        <dsp:cNvPr id="0" name=""/>
        <dsp:cNvSpPr/>
      </dsp:nvSpPr>
      <dsp:spPr>
        <a:xfrm>
          <a:off x="8165929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600" kern="1200"/>
            <a:t>Tests automatisés (SetUp → Test → TearDown)</a:t>
          </a:r>
          <a:endParaRPr lang="en-US" sz="1600" kern="1200"/>
        </a:p>
      </dsp:txBody>
      <dsp:txXfrm>
        <a:off x="8165929" y="2118199"/>
        <a:ext cx="1736718" cy="694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B8941-EDF9-4315-B2E1-F843F6357338}">
      <dsp:nvSpPr>
        <dsp:cNvPr id="0" name=""/>
        <dsp:cNvSpPr/>
      </dsp:nvSpPr>
      <dsp:spPr>
        <a:xfrm>
          <a:off x="1209" y="670458"/>
          <a:ext cx="4401591" cy="22007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700" kern="1200"/>
            <a:t>Technologie jamais utilisée auparavant </a:t>
          </a:r>
          <a:endParaRPr lang="en-US" sz="4700" kern="1200"/>
        </a:p>
      </dsp:txBody>
      <dsp:txXfrm>
        <a:off x="65668" y="734917"/>
        <a:ext cx="4272673" cy="2071877"/>
      </dsp:txXfrm>
    </dsp:sp>
    <dsp:sp modelId="{8D1B464B-AB3E-4C54-9FEA-BAFB6C04C6E5}">
      <dsp:nvSpPr>
        <dsp:cNvPr id="0" name=""/>
        <dsp:cNvSpPr/>
      </dsp:nvSpPr>
      <dsp:spPr>
        <a:xfrm>
          <a:off x="5503198" y="670458"/>
          <a:ext cx="4401591" cy="22007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/>
            <a:t>Transfer des connaissances de Vuejs → React </a:t>
          </a:r>
          <a:endParaRPr lang="en-US" sz="4700" kern="1200"/>
        </a:p>
      </dsp:txBody>
      <dsp:txXfrm>
        <a:off x="5567657" y="734917"/>
        <a:ext cx="4272673" cy="2071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29C59-B5AE-456D-A785-9D0699E6AF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99C28-7710-47FC-BD4D-5207284D434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309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99C28-7710-47FC-BD4D-5207284D434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68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99C28-7710-47FC-BD4D-5207284D4346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38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99C28-7710-47FC-BD4D-5207284D4346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250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99C28-7710-47FC-BD4D-5207284D4346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704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70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36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416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6389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265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397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5968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189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18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926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86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00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54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944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5273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743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786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62D3C-23AD-4724-AE7D-CA5210BB580E}" type="datetimeFigureOut">
              <a:rPr lang="en-CA" smtClean="0"/>
              <a:t>2023-05-14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6CEB-10DF-458D-A571-43E4EEE6D0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704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  <p:sldLayoutId id="214748399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A77E-712F-F541-1A7A-B96F70C50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727-Tracker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D4B89-B5C8-BA94-53CF-4E451F9B9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/>
              <a:t>Par Philip Anthony-Davis, Antoine Gamache et Alex Tan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8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Organisation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E4188-506A-B072-6BCB-A953DF2E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1643422"/>
            <a:ext cx="8798400" cy="4719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47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Projet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ED41-F775-3898-2617-B43F8D11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Représente un jeu, un site web, une partie de quelque chose, </a:t>
            </a:r>
            <a:r>
              <a:rPr lang="fr-CA" err="1"/>
              <a:t>etc</a:t>
            </a:r>
            <a:endParaRPr lang="fr-CA"/>
          </a:p>
          <a:p>
            <a:r>
              <a:rPr lang="fr-CA"/>
              <a:t>Contient des tâches</a:t>
            </a:r>
          </a:p>
          <a:p>
            <a:r>
              <a:rPr lang="fr-CA"/>
              <a:t>Nouvelle notion : les collaborateurs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1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Projet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AE61C-F530-E811-569D-3FC0D1792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1678069"/>
            <a:ext cx="8798400" cy="4669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9065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Projet</a:t>
            </a:r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16995-BBBE-893A-EA09-9F4CE449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1" y="1683269"/>
            <a:ext cx="8798400" cy="4674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368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Tâche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ED41-F775-3898-2617-B43F8D11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Représente une étape, une fonctionnalité ou une </a:t>
            </a:r>
            <a:r>
              <a:rPr lang="fr-CA" b="1"/>
              <a:t>tâche </a:t>
            </a:r>
            <a:r>
              <a:rPr lang="fr-CA"/>
              <a:t>à effectuer</a:t>
            </a:r>
          </a:p>
          <a:p>
            <a:r>
              <a:rPr lang="fr-CA"/>
              <a:t>La plus petite forme d’organisation</a:t>
            </a:r>
          </a:p>
          <a:p>
            <a:r>
              <a:rPr lang="fr-CA"/>
              <a:t>Possède des statuts de complétion</a:t>
            </a:r>
          </a:p>
          <a:p>
            <a:r>
              <a:rPr lang="fr-CA"/>
              <a:t>Notion de collaborateur présent</a:t>
            </a:r>
          </a:p>
          <a:p>
            <a:r>
              <a:rPr lang="fr-CA"/>
              <a:t>Utilisation de Google </a:t>
            </a:r>
            <a:r>
              <a:rPr lang="fr-CA" err="1"/>
              <a:t>Calendar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349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Tâche</a:t>
            </a:r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EBF29-85C3-98F2-B69E-26C583EE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1" y="1680977"/>
            <a:ext cx="8798400" cy="4678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66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Tâche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31CD1-E054-0D78-F663-70B0B961F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1665338"/>
            <a:ext cx="8798400" cy="4674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58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Tâche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598DF-18EA-4C19-7EAC-5F2B6E8F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1678346"/>
            <a:ext cx="8798400" cy="4669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907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Évènement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ED41-F775-3898-2617-B43F8D11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Représente une réunion, une activité particulière ou toutes choses constantes dans le temps</a:t>
            </a:r>
          </a:p>
          <a:p>
            <a:r>
              <a:rPr lang="fr-CA"/>
              <a:t>Lié à des projets</a:t>
            </a:r>
          </a:p>
          <a:p>
            <a:r>
              <a:rPr lang="fr-CA"/>
              <a:t>Utilisation de Google </a:t>
            </a:r>
            <a:r>
              <a:rPr lang="fr-CA" err="1"/>
              <a:t>Calendar</a:t>
            </a:r>
            <a:r>
              <a:rPr lang="fr-CA"/>
              <a:t> et de notre propre calendrier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465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Mini Concept : Notification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ED41-F775-3898-2617-B43F8D11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Information qui n’est pas visible</a:t>
            </a:r>
          </a:p>
          <a:p>
            <a:r>
              <a:rPr lang="fr-CA"/>
              <a:t>Apparait quand un autre utilisateur en affecte un autre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72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D450-BB1C-6C42-43B7-FB11C26D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Sommaire de la présentation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7E3B-A234-07C0-C3FB-E07FA49F7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Présentation globale de </a:t>
            </a:r>
            <a:r>
              <a:rPr lang="fr-CA" i="1"/>
              <a:t>727-Tracker</a:t>
            </a:r>
            <a:endParaRPr lang="fr-CA"/>
          </a:p>
          <a:p>
            <a:r>
              <a:rPr lang="fr-CA"/>
              <a:t>Choix de conception</a:t>
            </a:r>
          </a:p>
          <a:p>
            <a:r>
              <a:rPr lang="fr-CA"/>
              <a:t>Choix des technologies choisies</a:t>
            </a:r>
          </a:p>
          <a:p>
            <a:r>
              <a:rPr lang="fr-CA"/>
              <a:t>Apprentissages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038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DB52-DB97-951D-ED15-C954CAA5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Choix de conception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C3AD5-90BD-3696-56C2-F1FBA92B8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err="1"/>
              <a:t>Pouquoi</a:t>
            </a:r>
            <a:r>
              <a:rPr lang="fr-CA"/>
              <a:t> on a fait ça?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214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DE63-CA53-4AA1-7101-5EAF269C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Pourquoi la hiérarchie </a:t>
            </a:r>
            <a:r>
              <a:rPr lang="fr-CA" err="1"/>
              <a:t>Org</a:t>
            </a:r>
            <a:r>
              <a:rPr lang="fr-CA"/>
              <a:t>. </a:t>
            </a:r>
            <a:r>
              <a:rPr lang="fr-CA">
                <a:sym typeface="Wingdings" panose="05000000000000000000" pitchFamily="2" charset="2"/>
              </a:rPr>
              <a:t> Projet  Tâche?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0D11-88CA-73B4-A9A1-232446892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Objectif: Permettre de faire de l’organisation facilement</a:t>
            </a:r>
          </a:p>
          <a:p>
            <a:r>
              <a:rPr lang="fr-CA"/>
              <a:t>Cette hiérarchie permet de facilement comprendre comment notre système fonctionne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893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DE63-CA53-4AA1-7101-5EAF269C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Les tâches, les projets et les organisations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0D11-88CA-73B4-A9A1-232446892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Objectif : Faciliter le plus possible le processus d’organisation</a:t>
            </a:r>
          </a:p>
          <a:p>
            <a:r>
              <a:rPr lang="fr-CA"/>
              <a:t>Le système réagit dynamiquement au choix que vous faites.</a:t>
            </a:r>
          </a:p>
          <a:p>
            <a:r>
              <a:rPr lang="fr-CA"/>
              <a:t>Exemple : Si vous regardez vos tâches dans un projet et décidez de créer une nouvelle tâche, le système assumera que cette tâche sera pour ce projet.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609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DE63-CA53-4AA1-7101-5EAF269C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Liaison des tâches et des évènements avec le calendrier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0D11-88CA-73B4-A9A1-232446892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Objectif : Permettre à notre système d’être compatible avec d’autres systèmes d’organisation.</a:t>
            </a:r>
          </a:p>
          <a:p>
            <a:r>
              <a:rPr lang="fr-CA"/>
              <a:t>Utilise un format de rédaction simple dans le calendrier.</a:t>
            </a:r>
          </a:p>
          <a:p>
            <a:r>
              <a:rPr lang="fr-CA"/>
              <a:t>Permet à l’utilisateur d’utiliser les fonctionnalités Google avec notre système.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182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DE63-CA53-4AA1-7101-5EAF269C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Notification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0D11-88CA-73B4-A9A1-232446892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Objectif : Rendre clair les changements entre les utilisations.</a:t>
            </a:r>
          </a:p>
          <a:p>
            <a:r>
              <a:rPr lang="fr-CA"/>
              <a:t>Pas de notification sur les actions évidentes</a:t>
            </a:r>
          </a:p>
          <a:p>
            <a:r>
              <a:rPr lang="fr-CA"/>
              <a:t>Seulement sur les actions cachées que l’utilisateur ne peut pas voir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8823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DE63-CA53-4AA1-7101-5EAF269C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Administrateur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0D11-88CA-73B4-A9A1-232446892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Objectif : Permettre d’effectuer de la gestion sur le site</a:t>
            </a:r>
          </a:p>
          <a:p>
            <a:r>
              <a:rPr lang="fr-CA"/>
              <a:t>Possède des droits sur la plupart des concepts du système (les tâches, les organisations, les projets)</a:t>
            </a:r>
          </a:p>
          <a:p>
            <a:r>
              <a:rPr lang="fr-CA"/>
              <a:t>Leurs modifications sont enregistrées dans la base de données (traçabilité)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7087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F44-9EC1-7653-6654-642EB48E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Choix des technologies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DA000-A8DA-9488-F7AC-3514C1F30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Pourquoi est-ce que Philip pleure quand il repense au début du projet ?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123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9EC-AE0C-0344-A15E-3E7F3786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Un illustration de notre tech-stack:</a:t>
            </a:r>
            <a:endParaRPr lang="en-CA"/>
          </a:p>
        </p:txBody>
      </p:sp>
      <p:pic>
        <p:nvPicPr>
          <p:cNvPr id="1026" name="Picture 2" descr="React (@reactjs) / Twitter">
            <a:extLst>
              <a:ext uri="{FF2B5EF4-FFF2-40B4-BE49-F238E27FC236}">
                <a16:creationId xmlns:a16="http://schemas.microsoft.com/office/drawing/2014/main" id="{F1CEEA1E-A807-3F40-AEFF-B6E875D54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16" y="2015613"/>
            <a:ext cx="3810000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ailwind CSS Helps Reduce Our Workload? - Jefrydco">
            <a:extLst>
              <a:ext uri="{FF2B5EF4-FFF2-40B4-BE49-F238E27FC236}">
                <a16:creationId xmlns:a16="http://schemas.microsoft.com/office/drawing/2014/main" id="{B592BE8D-9C90-258D-0472-B34203642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51" y="3992510"/>
            <a:ext cx="4277031" cy="2405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6966DC-F47F-2A24-EC84-D8CF8D152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23" y="1750321"/>
            <a:ext cx="2062316" cy="206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v6.11.0 | React Router">
            <a:extLst>
              <a:ext uri="{FF2B5EF4-FFF2-40B4-BE49-F238E27FC236}">
                <a16:creationId xmlns:a16="http://schemas.microsoft.com/office/drawing/2014/main" id="{83DAA012-E336-4925-A3E4-4030BB83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373" y="3142277"/>
            <a:ext cx="3237271" cy="32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te logo idea by Marcis Bergmanis on Dribbble">
            <a:extLst>
              <a:ext uri="{FF2B5EF4-FFF2-40B4-BE49-F238E27FC236}">
                <a16:creationId xmlns:a16="http://schemas.microsoft.com/office/drawing/2014/main" id="{DCF50EB5-5D7D-B2D2-1109-9A210BF9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399" y="-27297"/>
            <a:ext cx="3843206" cy="286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itest | Best of JS">
            <a:extLst>
              <a:ext uri="{FF2B5EF4-FFF2-40B4-BE49-F238E27FC236}">
                <a16:creationId xmlns:a16="http://schemas.microsoft.com/office/drawing/2014/main" id="{8B4389EE-511A-7FFD-6D72-649FA58F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2" y="313554"/>
            <a:ext cx="2467925" cy="246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oogle API PHP Client | Drupal.org">
            <a:extLst>
              <a:ext uri="{FF2B5EF4-FFF2-40B4-BE49-F238E27FC236}">
                <a16:creationId xmlns:a16="http://schemas.microsoft.com/office/drawing/2014/main" id="{7E09CB90-D2BD-E4C1-A814-0610A04E6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563" y="571090"/>
            <a:ext cx="6103989" cy="305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ode.js SVG Vector Logos - Vector Logo Zone">
            <a:extLst>
              <a:ext uri="{FF2B5EF4-FFF2-40B4-BE49-F238E27FC236}">
                <a16:creationId xmlns:a16="http://schemas.microsoft.com/office/drawing/2014/main" id="{A3417BC0-08D5-6967-4DD2-FA4A07F0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01" y="3886923"/>
            <a:ext cx="5326830" cy="266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ySQL SVG Vector Logos - Vector Logo Zone">
            <a:extLst>
              <a:ext uri="{FF2B5EF4-FFF2-40B4-BE49-F238E27FC236}">
                <a16:creationId xmlns:a16="http://schemas.microsoft.com/office/drawing/2014/main" id="{DDB3C7F2-A588-650E-580B-0E42770C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321" y="1863983"/>
            <a:ext cx="4424516" cy="221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ngoDB logo and symbol, meaning, history, PNG">
            <a:extLst>
              <a:ext uri="{FF2B5EF4-FFF2-40B4-BE49-F238E27FC236}">
                <a16:creationId xmlns:a16="http://schemas.microsoft.com/office/drawing/2014/main" id="{BCFE93B7-15F5-A253-090F-1C3FA8F1F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744" y="3997710"/>
            <a:ext cx="4277030" cy="267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Express.js Node.js JavaScript MongoDB, node js, text, trademark, logo png |  PNGWing">
            <a:extLst>
              <a:ext uri="{FF2B5EF4-FFF2-40B4-BE49-F238E27FC236}">
                <a16:creationId xmlns:a16="http://schemas.microsoft.com/office/drawing/2014/main" id="{5AD38C12-18B7-E4F6-5EF5-1D17CA4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327" y="4581832"/>
            <a:ext cx="2276168" cy="227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What's new in SocketIO 4? | Ably Blog: Data in Motion">
            <a:extLst>
              <a:ext uri="{FF2B5EF4-FFF2-40B4-BE49-F238E27FC236}">
                <a16:creationId xmlns:a16="http://schemas.microsoft.com/office/drawing/2014/main" id="{52B62CE9-0AC4-8B0D-5B69-2411A347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7510"/>
            <a:ext cx="3667432" cy="172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 Design - A UI Design Language">
            <a:extLst>
              <a:ext uri="{FF2B5EF4-FFF2-40B4-BE49-F238E27FC236}">
                <a16:creationId xmlns:a16="http://schemas.microsoft.com/office/drawing/2014/main" id="{E3A77D8C-5634-5F36-D6AC-65C65D2D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90" y="-7465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79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A3A2-A346-ED47-3A4E-733DA5B0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Les principales technologies utilisées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85CE3-7EDA-CBF2-95BD-118A51C7F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La rédaction de base (</a:t>
            </a:r>
            <a:r>
              <a:rPr lang="fr-CA" err="1"/>
              <a:t>React</a:t>
            </a:r>
            <a:r>
              <a:rPr lang="fr-CA"/>
              <a:t>, </a:t>
            </a:r>
            <a:r>
              <a:rPr lang="fr-CA" err="1"/>
              <a:t>Tailwind</a:t>
            </a:r>
            <a:r>
              <a:rPr lang="fr-CA"/>
              <a:t>, Ant-Design, </a:t>
            </a:r>
            <a:r>
              <a:rPr lang="fr-CA" err="1"/>
              <a:t>TypeScript</a:t>
            </a:r>
            <a:r>
              <a:rPr lang="fr-CA"/>
              <a:t>)</a:t>
            </a:r>
          </a:p>
          <a:p>
            <a:r>
              <a:rPr lang="fr-CA"/>
              <a:t>La compilation (Vite)</a:t>
            </a:r>
          </a:p>
          <a:p>
            <a:r>
              <a:rPr lang="fr-CA"/>
              <a:t>Les bases de données (MySQL, MongoDB)</a:t>
            </a:r>
          </a:p>
          <a:p>
            <a:r>
              <a:rPr lang="en-CA"/>
              <a:t>La communication (Socket.io)</a:t>
            </a:r>
          </a:p>
          <a:p>
            <a:r>
              <a:rPr lang="en-CA"/>
              <a:t>Les </a:t>
            </a:r>
            <a:r>
              <a:rPr lang="en-CA" err="1"/>
              <a:t>fonctionnalités</a:t>
            </a:r>
            <a:r>
              <a:rPr lang="en-CA"/>
              <a:t> Google (Google API)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7220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479A-CB2D-A5E5-4059-DD70212E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La rédaction de base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950C-82EC-BC4C-A148-AF9399485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 err="1"/>
              <a:t>React</a:t>
            </a:r>
            <a:r>
              <a:rPr lang="fr-CA"/>
              <a:t> : Équivalent HTML pour les fonctionnalités</a:t>
            </a:r>
          </a:p>
          <a:p>
            <a:r>
              <a:rPr lang="fr-CA" err="1"/>
              <a:t>Tailwind</a:t>
            </a:r>
            <a:r>
              <a:rPr lang="fr-CA"/>
              <a:t> : Équivalent CSS pour le style (un peu comme Bootstrap)</a:t>
            </a:r>
          </a:p>
          <a:p>
            <a:r>
              <a:rPr lang="fr-CA" err="1"/>
              <a:t>TypeScript</a:t>
            </a:r>
            <a:r>
              <a:rPr lang="fr-CA"/>
              <a:t> : JavaScript avec des types (wow)</a:t>
            </a:r>
          </a:p>
          <a:p>
            <a:r>
              <a:rPr lang="fr-CA"/>
              <a:t>Ant-Design : Librairie de bouton, sélecteur et objet </a:t>
            </a:r>
            <a:r>
              <a:rPr lang="fr-CA" err="1"/>
              <a:t>React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228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F1A3-2BA3-845C-CAFA-0542541B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Présentation de </a:t>
            </a:r>
            <a:r>
              <a:rPr lang="fr-CA" i="1"/>
              <a:t>727-Tracker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F6628-B269-F46E-2C5E-99D73A70D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Qu’est-ce qu’on a fait pendant 4 mois?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6812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479A-CB2D-A5E5-4059-DD70212E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La compilation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950C-82EC-BC4C-A148-AF9399485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Vite : Outil permettant une expérience de développement plus rapide et plus fluide et de construire le site web à l’aide de </a:t>
            </a:r>
            <a:r>
              <a:rPr lang="fr-CA" err="1"/>
              <a:t>Rollup</a:t>
            </a:r>
            <a:r>
              <a:rPr lang="fr-CA"/>
              <a:t>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9596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479A-CB2D-A5E5-4059-DD70212E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Les bases de données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950C-82EC-BC4C-A148-AF9399485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MySQL: Base de données relationnelles (</a:t>
            </a:r>
            <a:r>
              <a:rPr lang="fr-CA" err="1"/>
              <a:t>users</a:t>
            </a:r>
            <a:r>
              <a:rPr lang="fr-CA"/>
              <a:t>, </a:t>
            </a:r>
            <a:r>
              <a:rPr lang="fr-CA" err="1"/>
              <a:t>tasks</a:t>
            </a:r>
            <a:r>
              <a:rPr lang="fr-CA"/>
              <a:t>, </a:t>
            </a:r>
            <a:r>
              <a:rPr lang="fr-CA" err="1"/>
              <a:t>projects</a:t>
            </a:r>
            <a:r>
              <a:rPr lang="fr-CA"/>
              <a:t>, organisations, </a:t>
            </a:r>
            <a:r>
              <a:rPr lang="fr-CA" err="1"/>
              <a:t>events</a:t>
            </a:r>
            <a:r>
              <a:rPr lang="fr-CA"/>
              <a:t>, </a:t>
            </a:r>
            <a:r>
              <a:rPr lang="fr-CA" err="1"/>
              <a:t>etc</a:t>
            </a:r>
            <a:r>
              <a:rPr lang="fr-CA"/>
              <a:t>)</a:t>
            </a:r>
          </a:p>
          <a:p>
            <a:r>
              <a:rPr lang="fr-CA"/>
              <a:t>MongoDB: Base de données NoSQL et non-relationnelles (notification et les administrateurs)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8643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479A-CB2D-A5E5-4059-DD70212E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La communication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950C-82EC-BC4C-A148-AF9399485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Socket.IO: Librairie permettant de rendre plus facile la communication client-serveur.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6475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479A-CB2D-A5E5-4059-DD70212E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Les fonctionnalités de Google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950C-82EC-BC4C-A148-AF9399485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Google API: Outil permettant d’utiliser les fonctionnalités de Google (avec une documentation très moyenne)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8802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7A0D-8544-530A-9BC8-37B82777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Nos apprentissages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73FAB-E088-A395-2EB1-598CF53E0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Est-ce que, pour une fois, on a été capable d’Apprendre quelque chose?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767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AC24-E0E7-C99F-4C59-E929F9E0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Antoine </a:t>
            </a:r>
            <a:r>
              <a:rPr lang="fr-CA" err="1"/>
              <a:t>gamache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E1BF0-FB66-B718-9D3A-88C168D64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CA"/>
              <a:t>« Ok, j’ai fini ma page! Je suis tellement fier de moi! J’ai si hâte que Philip change tout! »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38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574C-6904-B3A5-649B-683237F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Apprentissage #1 : </a:t>
            </a:r>
            <a:r>
              <a:rPr lang="fr-CA" err="1"/>
              <a:t>React</a:t>
            </a:r>
            <a:r>
              <a:rPr lang="fr-CA"/>
              <a:t>/TS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BD35-1BCC-E76B-9459-A165468CD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C’est une technologie que j’avais jamais utilisée avant.</a:t>
            </a:r>
          </a:p>
          <a:p>
            <a:r>
              <a:rPr lang="fr-CA"/>
              <a:t>Toujours coder en HTML + JS</a:t>
            </a:r>
          </a:p>
          <a:p>
            <a:r>
              <a:rPr lang="fr-CA"/>
              <a:t>Première fois que j’utilise un Framework</a:t>
            </a:r>
          </a:p>
          <a:p>
            <a:r>
              <a:rPr lang="fr-CA"/>
              <a:t>Résultat : Bonne expérience!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3727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574C-6904-B3A5-649B-683237F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Apprentissage #2 : </a:t>
            </a:r>
            <a:r>
              <a:rPr lang="fr-CA" err="1"/>
              <a:t>Tailwind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BD35-1BCC-E76B-9459-A165468CD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Toujours fait des sites Web avec CSS</a:t>
            </a:r>
          </a:p>
          <a:p>
            <a:r>
              <a:rPr lang="fr-CA"/>
              <a:t>Bizarre de coder le style avec les composants </a:t>
            </a:r>
            <a:r>
              <a:rPr lang="fr-CA" err="1"/>
              <a:t>tsx</a:t>
            </a:r>
            <a:endParaRPr lang="fr-CA"/>
          </a:p>
          <a:p>
            <a:r>
              <a:rPr lang="fr-CA"/>
              <a:t>J’haïs les </a:t>
            </a:r>
            <a:r>
              <a:rPr lang="fr-CA" err="1"/>
              <a:t>Flexboxs</a:t>
            </a:r>
            <a:r>
              <a:rPr lang="fr-CA"/>
              <a:t> (pas forcément un pro)</a:t>
            </a:r>
          </a:p>
          <a:p>
            <a:r>
              <a:rPr lang="fr-CA"/>
              <a:t>Résultat : Très bonne expérience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5034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574C-6904-B3A5-649B-683237F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Apprentissage #3 : MongoDB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BD35-1BCC-E76B-9459-A165468CD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Jamais travaillé avec une BD NoSQL</a:t>
            </a:r>
          </a:p>
          <a:p>
            <a:r>
              <a:rPr lang="fr-CA"/>
              <a:t>Liaison entre le serveur et la BD différente</a:t>
            </a:r>
          </a:p>
          <a:p>
            <a:r>
              <a:rPr lang="fr-CA"/>
              <a:t>Style de conception peu semblable à ce que je suis habitué de faire</a:t>
            </a:r>
          </a:p>
          <a:p>
            <a:r>
              <a:rPr lang="en-CA" err="1"/>
              <a:t>Résultat</a:t>
            </a:r>
            <a:r>
              <a:rPr lang="en-CA"/>
              <a:t> : Bonne surprise!</a:t>
            </a:r>
          </a:p>
        </p:txBody>
      </p:sp>
    </p:spTree>
    <p:extLst>
      <p:ext uri="{BB962C8B-B14F-4D97-AF65-F5344CB8AC3E}">
        <p14:creationId xmlns:p14="http://schemas.microsoft.com/office/powerpoint/2010/main" val="313406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AC24-E0E7-C99F-4C59-E929F9E0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Alex Tan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E1BF0-FB66-B718-9D3A-88C168D64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CA"/>
              <a:t>« J’ai pas besoin d’un ‘</a:t>
            </a:r>
            <a:r>
              <a:rPr lang="fr-CA" err="1"/>
              <a:t>await</a:t>
            </a:r>
            <a:r>
              <a:rPr lang="fr-CA"/>
              <a:t>’! Ça ne me causera aucun soucis plus tard! »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22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général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ED41-F775-3898-2617-B43F8D11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Application de gestion de projet.</a:t>
            </a:r>
          </a:p>
          <a:p>
            <a:r>
              <a:rPr lang="fr-CA"/>
              <a:t>Permet de pouvoir organiser un grand groupe de personnes derrières un système hiérarchique</a:t>
            </a:r>
          </a:p>
          <a:p>
            <a:r>
              <a:rPr lang="fr-CA"/>
              <a:t>Organisation </a:t>
            </a:r>
            <a:r>
              <a:rPr lang="fr-CA">
                <a:sym typeface="Wingdings" panose="05000000000000000000" pitchFamily="2" charset="2"/>
              </a:rPr>
              <a:t> Projet  Tâche &amp; Événement</a:t>
            </a:r>
          </a:p>
          <a:p>
            <a:r>
              <a:rPr lang="fr-CA">
                <a:sym typeface="Wingdings" panose="05000000000000000000" pitchFamily="2" charset="2"/>
              </a:rPr>
              <a:t>Gestion de calendrier</a:t>
            </a:r>
            <a:r>
              <a:rPr lang="fr-CA"/>
              <a:t>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815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574C-6904-B3A5-649B-683237F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Apprentissage #1 : fonction </a:t>
            </a:r>
            <a:r>
              <a:rPr lang="fr-CA" err="1"/>
              <a:t>async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BD35-1BCC-E76B-9459-A165468CD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err="1"/>
              <a:t>L’importance</a:t>
            </a:r>
            <a:r>
              <a:rPr lang="en-CA"/>
              <a:t> de </a:t>
            </a:r>
            <a:r>
              <a:rPr lang="en-CA" err="1"/>
              <a:t>l’utilisation</a:t>
            </a:r>
            <a:r>
              <a:rPr lang="en-CA"/>
              <a:t> </a:t>
            </a:r>
            <a:r>
              <a:rPr lang="en-CA" err="1"/>
              <a:t>correcte</a:t>
            </a:r>
            <a:r>
              <a:rPr lang="en-CA"/>
              <a:t> de “async” et “await (</a:t>
            </a:r>
            <a:r>
              <a:rPr lang="en-CA" err="1"/>
              <a:t>J’ai</a:t>
            </a:r>
            <a:r>
              <a:rPr lang="en-CA"/>
              <a:t> perdu 10 </a:t>
            </a:r>
            <a:r>
              <a:rPr lang="en-CA" err="1"/>
              <a:t>heures</a:t>
            </a:r>
            <a:r>
              <a:rPr lang="en-CA"/>
              <a:t> pour </a:t>
            </a:r>
            <a:r>
              <a:rPr lang="en-CA" err="1"/>
              <a:t>sa</a:t>
            </a:r>
            <a:r>
              <a:rPr lang="en-CA"/>
              <a:t>)</a:t>
            </a:r>
          </a:p>
          <a:p>
            <a:r>
              <a:rPr lang="en-CA" err="1"/>
              <a:t>J’ai</a:t>
            </a:r>
            <a:r>
              <a:rPr lang="en-CA"/>
              <a:t> </a:t>
            </a:r>
            <a:r>
              <a:rPr lang="en-CA" err="1"/>
              <a:t>donc</a:t>
            </a:r>
            <a:r>
              <a:rPr lang="en-CA"/>
              <a:t> </a:t>
            </a:r>
            <a:r>
              <a:rPr lang="en-CA" err="1"/>
              <a:t>appris</a:t>
            </a:r>
            <a:r>
              <a:rPr lang="en-CA"/>
              <a:t> à ne pas </a:t>
            </a:r>
            <a:r>
              <a:rPr lang="en-CA" err="1"/>
              <a:t>regarder</a:t>
            </a:r>
            <a:r>
              <a:rPr lang="en-CA"/>
              <a:t> trop loin</a:t>
            </a:r>
          </a:p>
        </p:txBody>
      </p:sp>
    </p:spTree>
    <p:extLst>
      <p:ext uri="{BB962C8B-B14F-4D97-AF65-F5344CB8AC3E}">
        <p14:creationId xmlns:p14="http://schemas.microsoft.com/office/powerpoint/2010/main" val="1238717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132C37-7A6C-FE13-D568-26C804D5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Apprentissage</a:t>
            </a:r>
            <a:r>
              <a:rPr lang="en-US"/>
              <a:t> #2 Typescript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60E586-42BB-DD16-F7A3-25D798CD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Première </a:t>
            </a:r>
            <a:r>
              <a:rPr lang="en-US" err="1"/>
              <a:t>utilisation</a:t>
            </a:r>
            <a:endParaRPr lang="en-US"/>
          </a:p>
          <a:p>
            <a:r>
              <a:rPr lang="en-US"/>
              <a:t>Static vs Dynamic</a:t>
            </a:r>
          </a:p>
          <a:p>
            <a:pPr lvl="1"/>
            <a:r>
              <a:rPr lang="en-US"/>
              <a:t>Plus </a:t>
            </a:r>
            <a:r>
              <a:rPr lang="en-US" err="1"/>
              <a:t>fatigantes</a:t>
            </a:r>
            <a:r>
              <a:rPr lang="en-US"/>
              <a:t> à </a:t>
            </a:r>
            <a:r>
              <a:rPr lang="en-US" err="1"/>
              <a:t>écrire</a:t>
            </a:r>
            <a:r>
              <a:rPr lang="en-US"/>
              <a:t>,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empêchent</a:t>
            </a:r>
            <a:r>
              <a:rPr lang="en-US"/>
              <a:t> des </a:t>
            </a:r>
            <a:r>
              <a:rPr lang="en-US" err="1"/>
              <a:t>erreurs</a:t>
            </a:r>
            <a:r>
              <a:rPr lang="en-US"/>
              <a:t> </a:t>
            </a:r>
            <a:r>
              <a:rPr lang="en-US" err="1"/>
              <a:t>inattendues</a:t>
            </a:r>
            <a:endParaRPr lang="en-US"/>
          </a:p>
          <a:p>
            <a:r>
              <a:rPr lang="en-US" err="1"/>
              <a:t>Erreur</a:t>
            </a:r>
            <a:r>
              <a:rPr lang="en-US"/>
              <a:t> </a:t>
            </a:r>
            <a:r>
              <a:rPr lang="en-US" err="1"/>
              <a:t>personnelle</a:t>
            </a:r>
            <a:r>
              <a:rPr lang="en-US"/>
              <a:t> : Ne pas </a:t>
            </a:r>
            <a:r>
              <a:rPr lang="en-US" err="1"/>
              <a:t>utiliser</a:t>
            </a:r>
            <a:r>
              <a:rPr lang="en-US"/>
              <a:t> “Any” partout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05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24102E-95FC-65D3-A082-65A69339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Apprentissage</a:t>
            </a:r>
            <a:r>
              <a:rPr lang="en-US"/>
              <a:t> #3 </a:t>
            </a:r>
            <a:r>
              <a:rPr lang="en-US" err="1"/>
              <a:t>Mongodb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3D64E7-3035-18AD-2824-AFBB79A84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Première </a:t>
            </a:r>
            <a:r>
              <a:rPr lang="en-US" err="1"/>
              <a:t>utilisation</a:t>
            </a:r>
            <a:endParaRPr lang="en-US"/>
          </a:p>
          <a:p>
            <a:r>
              <a:rPr lang="en-US"/>
              <a:t>Collection/Document vs Table/Row</a:t>
            </a:r>
          </a:p>
          <a:p>
            <a:r>
              <a:rPr lang="en-US"/>
              <a:t>Insertion et Extraction </a:t>
            </a:r>
            <a:r>
              <a:rPr lang="en-US" err="1"/>
              <a:t>différentes</a:t>
            </a:r>
            <a:r>
              <a:rPr lang="en-US"/>
              <a:t> de MySQL</a:t>
            </a:r>
          </a:p>
          <a:p>
            <a:endParaRPr lang="en-US"/>
          </a:p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16413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AC24-E0E7-C99F-4C59-E929F9E0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Philip Anthony-Davis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E1BF0-FB66-B718-9D3A-88C168D64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CA"/>
              <a:t>« Je suis tanné de faire le TP de Génie Logiciel… Je vais faire celui de Web pour me relaxer. »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294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E574C-6904-B3A5-649B-683237F8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CA"/>
              <a:t>Apprentissage #1 : vite (st)</a:t>
            </a:r>
            <a:endParaRPr lang="en-C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6CC1C6-5081-06FA-211F-3CDC61C8A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965848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0637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E574C-6904-B3A5-649B-683237F8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CA"/>
              <a:t>Apprentissage #2 : </a:t>
            </a:r>
            <a:r>
              <a:rPr lang="fr-CA" err="1"/>
              <a:t>React</a:t>
            </a:r>
            <a:endParaRPr lang="en-C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CCD469-9341-3294-8F05-46AD21805F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66192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9090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574C-6904-B3A5-649B-683237F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Apprentissage #3 : Module </a:t>
            </a:r>
            <a:r>
              <a:rPr lang="fr-CA" err="1"/>
              <a:t>bundling</a:t>
            </a:r>
            <a:r>
              <a:rPr lang="fr-CA"/>
              <a:t> 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BD35-1BCC-E76B-9459-A165468CD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1" y="2332821"/>
            <a:ext cx="7724774" cy="3541714"/>
          </a:xfrm>
        </p:spPr>
        <p:txBody>
          <a:bodyPr anchor="ctr"/>
          <a:lstStyle/>
          <a:p>
            <a:r>
              <a:rPr lang="fr-CA"/>
              <a:t>La partie la plus difficile de n’importe quel projet web</a:t>
            </a:r>
          </a:p>
          <a:p>
            <a:r>
              <a:rPr lang="fr-CA"/>
              <a:t>Setup du plugin </a:t>
            </a:r>
            <a:r>
              <a:rPr lang="fr-CA" err="1"/>
              <a:t>low-level</a:t>
            </a:r>
            <a:r>
              <a:rPr lang="fr-CA"/>
              <a:t> SSR vite</a:t>
            </a:r>
          </a:p>
          <a:p>
            <a:r>
              <a:rPr lang="fr-CA"/>
              <a:t>Setup de HMR avec vite</a:t>
            </a:r>
          </a:p>
          <a:p>
            <a:r>
              <a:rPr lang="fr-CA"/>
              <a:t>Conversion du projet </a:t>
            </a:r>
            <a:r>
              <a:rPr lang="fr-CA" err="1"/>
              <a:t>Webpack</a:t>
            </a:r>
            <a:r>
              <a:rPr lang="fr-CA"/>
              <a:t> </a:t>
            </a:r>
            <a:r>
              <a:rPr lang="en-CA"/>
              <a:t>→ </a:t>
            </a:r>
            <a:r>
              <a:rPr lang="fr-CA" err="1"/>
              <a:t>Rollup</a:t>
            </a:r>
            <a:endParaRPr lang="en-CA"/>
          </a:p>
        </p:txBody>
      </p:sp>
      <p:pic>
        <p:nvPicPr>
          <p:cNvPr id="5" name="Picture 4" descr="A picture containing yellow, fruit, banana&#10;&#10;Description automatically generated">
            <a:extLst>
              <a:ext uri="{FF2B5EF4-FFF2-40B4-BE49-F238E27FC236}">
                <a16:creationId xmlns:a16="http://schemas.microsoft.com/office/drawing/2014/main" id="{BC26FEBF-903C-694B-1274-9CDABD3F6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74" y="1097121"/>
            <a:ext cx="558364" cy="521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DBC7F-C854-20D4-DEEC-CD67D342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263757"/>
            <a:ext cx="2801938" cy="367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77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20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6E574C-6904-B3A5-649B-683237F8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Merci</a:t>
            </a:r>
          </a:p>
        </p:txBody>
      </p:sp>
      <p:sp>
        <p:nvSpPr>
          <p:cNvPr id="76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pixel, colorfulness, square, pattern&#10;&#10;Description automatically generated">
            <a:extLst>
              <a:ext uri="{FF2B5EF4-FFF2-40B4-BE49-F238E27FC236}">
                <a16:creationId xmlns:a16="http://schemas.microsoft.com/office/drawing/2014/main" id="{436A3774-2373-CB8B-2C6F-6305E2CA0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17" y="951492"/>
            <a:ext cx="2841566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1ABD-DF3E-7549-8FC5-10D5FACC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général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B93A5-6518-F635-B922-20749C592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5025" y="5628517"/>
            <a:ext cx="9398770" cy="101272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fr-CA"/>
              <a:t>Inspiration des applications comme </a:t>
            </a:r>
            <a:r>
              <a:rPr lang="fr-CA" i="1"/>
              <a:t>Trello </a:t>
            </a:r>
            <a:r>
              <a:rPr lang="fr-CA"/>
              <a:t>et </a:t>
            </a:r>
            <a:r>
              <a:rPr lang="fr-CA" i="1" err="1"/>
              <a:t>Clockify</a:t>
            </a:r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2E43D-4122-F137-8E4A-ED16042A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88" y="1917291"/>
            <a:ext cx="8731045" cy="3711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53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Organisation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ED41-F775-3898-2617-B43F8D11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A"/>
              <a:t>Représente une entreprise où une équipe</a:t>
            </a:r>
          </a:p>
          <a:p>
            <a:r>
              <a:rPr lang="fr-CA"/>
              <a:t>Contient des projets</a:t>
            </a:r>
          </a:p>
          <a:p>
            <a:r>
              <a:rPr lang="fr-CA"/>
              <a:t>Invitation à partir d’un lien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279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Organisation</a:t>
            </a:r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8B767-8FC8-80B9-44EA-AB88EB8A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1635078"/>
            <a:ext cx="8798400" cy="47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3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Organisation</a:t>
            </a:r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C2BD6-B3B1-E64C-5B5E-26C37F2B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76" y="1664577"/>
            <a:ext cx="8799871" cy="4725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36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22DD-8BA7-7C28-42B0-D3815BC1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Concept : Organisation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071B6-FA94-1425-C373-FADA6A31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1627238"/>
            <a:ext cx="8798400" cy="4729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769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1008</Words>
  <Application>Microsoft Office PowerPoint</Application>
  <PresentationFormat>Widescreen</PresentationFormat>
  <Paragraphs>144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Tw Cen MT</vt:lpstr>
      <vt:lpstr>Circuit</vt:lpstr>
      <vt:lpstr>727-Tracker</vt:lpstr>
      <vt:lpstr>Sommaire de la présentation</vt:lpstr>
      <vt:lpstr>Présentation de 727-Tracker</vt:lpstr>
      <vt:lpstr>Concept général</vt:lpstr>
      <vt:lpstr>Concept général</vt:lpstr>
      <vt:lpstr>Concept : Organisation</vt:lpstr>
      <vt:lpstr>Concept : Organisation</vt:lpstr>
      <vt:lpstr>Concept : Organisation</vt:lpstr>
      <vt:lpstr>Concept : Organisation</vt:lpstr>
      <vt:lpstr>Concept : Organisation</vt:lpstr>
      <vt:lpstr>Concept : Projet</vt:lpstr>
      <vt:lpstr>Concept : Projet</vt:lpstr>
      <vt:lpstr>Concept : Projet</vt:lpstr>
      <vt:lpstr>Concept : Tâche</vt:lpstr>
      <vt:lpstr>Concept : Tâche</vt:lpstr>
      <vt:lpstr>Concept : Tâche</vt:lpstr>
      <vt:lpstr>Concept : Tâche</vt:lpstr>
      <vt:lpstr>Concept : Évènement</vt:lpstr>
      <vt:lpstr>Mini Concept : Notification</vt:lpstr>
      <vt:lpstr>Choix de conception</vt:lpstr>
      <vt:lpstr>Pourquoi la hiérarchie Org.  Projet  Tâche?</vt:lpstr>
      <vt:lpstr>Les tâches, les projets et les organisations</vt:lpstr>
      <vt:lpstr>Liaison des tâches et des évènements avec le calendrier</vt:lpstr>
      <vt:lpstr>Notification</vt:lpstr>
      <vt:lpstr>Administrateur</vt:lpstr>
      <vt:lpstr>Choix des technologies</vt:lpstr>
      <vt:lpstr>Un illustration de notre tech-stack:</vt:lpstr>
      <vt:lpstr>Les principales technologies utilisées</vt:lpstr>
      <vt:lpstr>La rédaction de base</vt:lpstr>
      <vt:lpstr>La compilation</vt:lpstr>
      <vt:lpstr>Les bases de données</vt:lpstr>
      <vt:lpstr>La communication</vt:lpstr>
      <vt:lpstr>Les fonctionnalités de Google</vt:lpstr>
      <vt:lpstr>Nos apprentissages</vt:lpstr>
      <vt:lpstr>Antoine gamache</vt:lpstr>
      <vt:lpstr>Apprentissage #1 : React/TS</vt:lpstr>
      <vt:lpstr>Apprentissage #2 : Tailwind</vt:lpstr>
      <vt:lpstr>Apprentissage #3 : MongoDB</vt:lpstr>
      <vt:lpstr>Alex Tan</vt:lpstr>
      <vt:lpstr>Apprentissage #1 : fonction async</vt:lpstr>
      <vt:lpstr>Apprentissage #2 Typescript</vt:lpstr>
      <vt:lpstr>Apprentissage #3 Mongodb</vt:lpstr>
      <vt:lpstr>Philip Anthony-Davis</vt:lpstr>
      <vt:lpstr>Apprentissage #1 : vite (st)</vt:lpstr>
      <vt:lpstr>Apprentissage #2 : React</vt:lpstr>
      <vt:lpstr>Apprentissage #3 : Module bundling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727-Tracker</dc:title>
  <dc:creator>Gamache, Antoine</dc:creator>
  <cp:lastModifiedBy>Gamache, Antoine</cp:lastModifiedBy>
  <cp:revision>1</cp:revision>
  <dcterms:created xsi:type="dcterms:W3CDTF">2023-05-02T00:51:44Z</dcterms:created>
  <dcterms:modified xsi:type="dcterms:W3CDTF">2023-05-15T00:17:24Z</dcterms:modified>
</cp:coreProperties>
</file>